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0" r:id="rId1"/>
  </p:sldMasterIdLst>
  <p:notesMasterIdLst>
    <p:notesMasterId r:id="rId123"/>
  </p:notesMasterIdLst>
  <p:handoutMasterIdLst>
    <p:handoutMasterId r:id="rId124"/>
  </p:handoutMasterIdLst>
  <p:sldIdLst>
    <p:sldId id="297" r:id="rId2"/>
    <p:sldId id="257" r:id="rId3"/>
    <p:sldId id="284" r:id="rId4"/>
    <p:sldId id="285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56" r:id="rId13"/>
    <p:sldId id="298" r:id="rId14"/>
    <p:sldId id="283" r:id="rId15"/>
    <p:sldId id="299" r:id="rId16"/>
    <p:sldId id="300" r:id="rId17"/>
    <p:sldId id="287" r:id="rId18"/>
    <p:sldId id="301" r:id="rId19"/>
    <p:sldId id="296" r:id="rId20"/>
    <p:sldId id="382" r:id="rId21"/>
    <p:sldId id="302" r:id="rId22"/>
    <p:sldId id="303" r:id="rId23"/>
    <p:sldId id="304" r:id="rId24"/>
    <p:sldId id="305" r:id="rId25"/>
    <p:sldId id="383" r:id="rId26"/>
    <p:sldId id="295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33" r:id="rId39"/>
    <p:sldId id="331" r:id="rId40"/>
    <p:sldId id="334" r:id="rId41"/>
    <p:sldId id="325" r:id="rId42"/>
    <p:sldId id="332" r:id="rId43"/>
    <p:sldId id="319" r:id="rId44"/>
    <p:sldId id="321" r:id="rId45"/>
    <p:sldId id="329" r:id="rId46"/>
    <p:sldId id="330" r:id="rId47"/>
    <p:sldId id="323" r:id="rId48"/>
    <p:sldId id="324" r:id="rId49"/>
    <p:sldId id="326" r:id="rId50"/>
    <p:sldId id="327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258" r:id="rId68"/>
    <p:sldId id="259" r:id="rId69"/>
    <p:sldId id="351" r:id="rId70"/>
    <p:sldId id="260" r:id="rId71"/>
    <p:sldId id="261" r:id="rId72"/>
    <p:sldId id="352" r:id="rId73"/>
    <p:sldId id="263" r:id="rId74"/>
    <p:sldId id="264" r:id="rId75"/>
    <p:sldId id="265" r:id="rId76"/>
    <p:sldId id="266" r:id="rId77"/>
    <p:sldId id="384" r:id="rId78"/>
    <p:sldId id="267" r:id="rId79"/>
    <p:sldId id="268" r:id="rId80"/>
    <p:sldId id="269" r:id="rId81"/>
    <p:sldId id="270" r:id="rId82"/>
    <p:sldId id="271" r:id="rId83"/>
    <p:sldId id="272" r:id="rId84"/>
    <p:sldId id="273" r:id="rId85"/>
    <p:sldId id="275" r:id="rId86"/>
    <p:sldId id="276" r:id="rId87"/>
    <p:sldId id="277" r:id="rId88"/>
    <p:sldId id="278" r:id="rId89"/>
    <p:sldId id="279" r:id="rId90"/>
    <p:sldId id="280" r:id="rId91"/>
    <p:sldId id="281" r:id="rId92"/>
    <p:sldId id="28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69" r:id="rId110"/>
    <p:sldId id="370" r:id="rId111"/>
    <p:sldId id="371" r:id="rId112"/>
    <p:sldId id="372" r:id="rId113"/>
    <p:sldId id="373" r:id="rId114"/>
    <p:sldId id="374" r:id="rId115"/>
    <p:sldId id="375" r:id="rId116"/>
    <p:sldId id="376" r:id="rId117"/>
    <p:sldId id="377" r:id="rId118"/>
    <p:sldId id="378" r:id="rId119"/>
    <p:sldId id="379" r:id="rId120"/>
    <p:sldId id="380" r:id="rId121"/>
    <p:sldId id="381" r:id="rId12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B0A467-EEBF-4381-8A97-0F598764AA25}">
          <p14:sldIdLst>
            <p14:sldId id="297"/>
            <p14:sldId id="257"/>
            <p14:sldId id="284"/>
            <p14:sldId id="285"/>
            <p14:sldId id="288"/>
            <p14:sldId id="289"/>
            <p14:sldId id="290"/>
            <p14:sldId id="291"/>
            <p14:sldId id="292"/>
            <p14:sldId id="293"/>
            <p14:sldId id="294"/>
            <p14:sldId id="256"/>
            <p14:sldId id="298"/>
            <p14:sldId id="283"/>
            <p14:sldId id="299"/>
            <p14:sldId id="300"/>
            <p14:sldId id="287"/>
            <p14:sldId id="301"/>
            <p14:sldId id="296"/>
            <p14:sldId id="382"/>
            <p14:sldId id="302"/>
            <p14:sldId id="303"/>
            <p14:sldId id="304"/>
            <p14:sldId id="305"/>
            <p14:sldId id="383"/>
          </p14:sldIdLst>
        </p14:section>
        <p14:section name="Untitled Section" id="{C7E3464A-AEE1-42B6-866F-BADD1A3F011A}">
          <p14:sldIdLst>
            <p14:sldId id="295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33"/>
            <p14:sldId id="331"/>
            <p14:sldId id="334"/>
            <p14:sldId id="325"/>
            <p14:sldId id="332"/>
            <p14:sldId id="319"/>
            <p14:sldId id="321"/>
            <p14:sldId id="329"/>
            <p14:sldId id="330"/>
            <p14:sldId id="323"/>
            <p14:sldId id="324"/>
            <p14:sldId id="326"/>
            <p14:sldId id="327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258"/>
            <p14:sldId id="259"/>
            <p14:sldId id="351"/>
            <p14:sldId id="260"/>
            <p14:sldId id="261"/>
            <p14:sldId id="352"/>
            <p14:sldId id="263"/>
            <p14:sldId id="264"/>
            <p14:sldId id="265"/>
            <p14:sldId id="266"/>
            <p14:sldId id="384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4">
          <p15:clr>
            <a:srgbClr val="A4A3A4"/>
          </p15:clr>
        </p15:guide>
        <p15:guide id="2" pos="287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045E"/>
    <a:srgbClr val="CED068"/>
    <a:srgbClr val="FFFF99"/>
    <a:srgbClr val="C9034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5" d="100"/>
          <a:sy n="105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76" y="-84"/>
      </p:cViewPr>
      <p:guideLst>
        <p:guide orient="horz" pos="2384"/>
        <p:guide pos="287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0B047-6A65-4E6C-A2CB-321D0A05C03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967ED36-44C9-4C4E-8840-9BF615DE88FB}">
      <dgm:prSet phldrT="[Text]"/>
      <dgm:spPr/>
      <dgm:t>
        <a:bodyPr/>
        <a:lstStyle/>
        <a:p>
          <a:r>
            <a:rPr lang="en-AU" dirty="0">
              <a:solidFill>
                <a:srgbClr val="04045E"/>
              </a:solidFill>
            </a:rPr>
            <a:t>Board Of Directors</a:t>
          </a:r>
        </a:p>
      </dgm:t>
    </dgm:pt>
    <dgm:pt modelId="{9B8C360C-2AD2-43F9-89F3-66482910881F}" type="parTrans" cxnId="{A005E608-9D06-43DE-BEC0-3E0C0D44C3CF}">
      <dgm:prSet/>
      <dgm:spPr/>
      <dgm:t>
        <a:bodyPr/>
        <a:lstStyle/>
        <a:p>
          <a:endParaRPr lang="en-AU"/>
        </a:p>
      </dgm:t>
    </dgm:pt>
    <dgm:pt modelId="{695208D2-A86D-43FC-9F3E-56909B608C5D}" type="sibTrans" cxnId="{A005E608-9D06-43DE-BEC0-3E0C0D44C3CF}">
      <dgm:prSet/>
      <dgm:spPr/>
      <dgm:t>
        <a:bodyPr/>
        <a:lstStyle/>
        <a:p>
          <a:endParaRPr lang="en-AU"/>
        </a:p>
      </dgm:t>
    </dgm:pt>
    <dgm:pt modelId="{BA23E30D-0830-4FD0-B814-034593981007}">
      <dgm:prSet phldrT="[Text]"/>
      <dgm:spPr/>
      <dgm:t>
        <a:bodyPr/>
        <a:lstStyle/>
        <a:p>
          <a:r>
            <a:rPr lang="en-AU" dirty="0">
              <a:solidFill>
                <a:srgbClr val="04045E"/>
              </a:solidFill>
            </a:rPr>
            <a:t>President</a:t>
          </a:r>
        </a:p>
      </dgm:t>
    </dgm:pt>
    <dgm:pt modelId="{1B42E629-1887-426A-B2BA-095E5A93D55E}" type="parTrans" cxnId="{4704878F-76E6-44EA-AB64-1BC683F7F056}">
      <dgm:prSet/>
      <dgm:spPr/>
      <dgm:t>
        <a:bodyPr/>
        <a:lstStyle/>
        <a:p>
          <a:endParaRPr lang="en-AU"/>
        </a:p>
      </dgm:t>
    </dgm:pt>
    <dgm:pt modelId="{8BEE7B37-7A74-4618-B3A3-A93BF5F8F9BF}" type="sibTrans" cxnId="{4704878F-76E6-44EA-AB64-1BC683F7F056}">
      <dgm:prSet/>
      <dgm:spPr/>
      <dgm:t>
        <a:bodyPr/>
        <a:lstStyle/>
        <a:p>
          <a:endParaRPr lang="en-AU"/>
        </a:p>
      </dgm:t>
    </dgm:pt>
    <dgm:pt modelId="{9B59CD94-271D-4829-B443-5EE2BF393F60}">
      <dgm:prSet phldrT="[Text]"/>
      <dgm:spPr/>
      <dgm:t>
        <a:bodyPr/>
        <a:lstStyle/>
        <a:p>
          <a:r>
            <a:rPr lang="en-AU" dirty="0">
              <a:solidFill>
                <a:srgbClr val="04045E"/>
              </a:solidFill>
            </a:rPr>
            <a:t>Nominations Committee</a:t>
          </a:r>
        </a:p>
      </dgm:t>
    </dgm:pt>
    <dgm:pt modelId="{A006FC89-997B-48DE-A4F9-D17411FA6EFB}" type="parTrans" cxnId="{9AA529EA-0C0D-4339-A781-40253513140F}">
      <dgm:prSet/>
      <dgm:spPr/>
      <dgm:t>
        <a:bodyPr/>
        <a:lstStyle/>
        <a:p>
          <a:endParaRPr lang="en-AU"/>
        </a:p>
      </dgm:t>
    </dgm:pt>
    <dgm:pt modelId="{E714BBD0-9E81-47BA-A1B2-57792C2A3A28}" type="sibTrans" cxnId="{9AA529EA-0C0D-4339-A781-40253513140F}">
      <dgm:prSet/>
      <dgm:spPr/>
      <dgm:t>
        <a:bodyPr/>
        <a:lstStyle/>
        <a:p>
          <a:endParaRPr lang="en-AU"/>
        </a:p>
      </dgm:t>
    </dgm:pt>
    <dgm:pt modelId="{FB3373E9-E2C3-4218-8B7D-051CCB267A9E}">
      <dgm:prSet phldrT="[Text]"/>
      <dgm:spPr/>
      <dgm:t>
        <a:bodyPr/>
        <a:lstStyle/>
        <a:p>
          <a:r>
            <a:rPr lang="en-AU" dirty="0">
              <a:solidFill>
                <a:srgbClr val="04045E"/>
              </a:solidFill>
            </a:rPr>
            <a:t>Hall of Fame Nominations Committee</a:t>
          </a:r>
        </a:p>
      </dgm:t>
    </dgm:pt>
    <dgm:pt modelId="{93268AD9-DA3B-4955-8B8A-FF2009EF11CC}" type="parTrans" cxnId="{223D35B9-509D-4F1B-A997-075B05635498}">
      <dgm:prSet/>
      <dgm:spPr/>
      <dgm:t>
        <a:bodyPr/>
        <a:lstStyle/>
        <a:p>
          <a:endParaRPr lang="en-AU"/>
        </a:p>
      </dgm:t>
    </dgm:pt>
    <dgm:pt modelId="{C639B08A-7CAD-4FAC-ACC9-FEE21BE7E302}" type="sibTrans" cxnId="{223D35B9-509D-4F1B-A997-075B05635498}">
      <dgm:prSet/>
      <dgm:spPr/>
      <dgm:t>
        <a:bodyPr/>
        <a:lstStyle/>
        <a:p>
          <a:endParaRPr lang="en-AU"/>
        </a:p>
      </dgm:t>
    </dgm:pt>
    <dgm:pt modelId="{59D7FCAE-7F31-4F83-B546-9B1088394341}">
      <dgm:prSet phldrT="[Text]"/>
      <dgm:spPr/>
      <dgm:t>
        <a:bodyPr/>
        <a:lstStyle/>
        <a:p>
          <a:r>
            <a:rPr lang="en-AU" dirty="0">
              <a:solidFill>
                <a:srgbClr val="04045E"/>
              </a:solidFill>
            </a:rPr>
            <a:t>Vice President</a:t>
          </a:r>
        </a:p>
      </dgm:t>
    </dgm:pt>
    <dgm:pt modelId="{E4FC5B93-2C01-49E1-87CA-4E5A90B20DA0}" type="parTrans" cxnId="{3005689C-00A3-44FD-AFEC-2450699519A1}">
      <dgm:prSet/>
      <dgm:spPr/>
      <dgm:t>
        <a:bodyPr/>
        <a:lstStyle/>
        <a:p>
          <a:endParaRPr lang="en-AU"/>
        </a:p>
      </dgm:t>
    </dgm:pt>
    <dgm:pt modelId="{C09AC7A4-5474-468E-870B-78329ECEF612}" type="sibTrans" cxnId="{3005689C-00A3-44FD-AFEC-2450699519A1}">
      <dgm:prSet/>
      <dgm:spPr/>
      <dgm:t>
        <a:bodyPr/>
        <a:lstStyle/>
        <a:p>
          <a:endParaRPr lang="en-AU"/>
        </a:p>
      </dgm:t>
    </dgm:pt>
    <dgm:pt modelId="{A15AF7BA-27AE-4912-9241-7FDD41D6D836}">
      <dgm:prSet phldrT="[Text]"/>
      <dgm:spPr/>
      <dgm:t>
        <a:bodyPr/>
        <a:lstStyle/>
        <a:p>
          <a:r>
            <a:rPr lang="en-AU" dirty="0">
              <a:solidFill>
                <a:srgbClr val="04045E"/>
              </a:solidFill>
            </a:rPr>
            <a:t>Finance and Risk Management Committee</a:t>
          </a:r>
        </a:p>
      </dgm:t>
    </dgm:pt>
    <dgm:pt modelId="{664640A1-2D48-45F5-A844-C9FBAB412238}" type="parTrans" cxnId="{A521B03E-8E4A-4B6F-A1C8-795DF28AFCF9}">
      <dgm:prSet/>
      <dgm:spPr/>
      <dgm:t>
        <a:bodyPr/>
        <a:lstStyle/>
        <a:p>
          <a:endParaRPr lang="en-AU"/>
        </a:p>
      </dgm:t>
    </dgm:pt>
    <dgm:pt modelId="{4306C071-BA1B-4E9F-A2D1-90AE88331261}" type="sibTrans" cxnId="{A521B03E-8E4A-4B6F-A1C8-795DF28AFCF9}">
      <dgm:prSet/>
      <dgm:spPr/>
      <dgm:t>
        <a:bodyPr/>
        <a:lstStyle/>
        <a:p>
          <a:endParaRPr lang="en-AU"/>
        </a:p>
      </dgm:t>
    </dgm:pt>
    <dgm:pt modelId="{4EC3717B-2487-4EC8-AB6D-C5E06839B875}">
      <dgm:prSet/>
      <dgm:spPr/>
      <dgm:t>
        <a:bodyPr/>
        <a:lstStyle/>
        <a:p>
          <a:r>
            <a:rPr lang="en-AU" dirty="0">
              <a:solidFill>
                <a:srgbClr val="04045E"/>
              </a:solidFill>
            </a:rPr>
            <a:t>Members  (States)</a:t>
          </a:r>
        </a:p>
      </dgm:t>
    </dgm:pt>
    <dgm:pt modelId="{20A962EB-BE85-4483-B40C-489D24F85B61}" type="parTrans" cxnId="{E347B512-4F88-422A-831E-1EEB55B2A53C}">
      <dgm:prSet/>
      <dgm:spPr/>
      <dgm:t>
        <a:bodyPr/>
        <a:lstStyle/>
        <a:p>
          <a:endParaRPr lang="en-AU"/>
        </a:p>
      </dgm:t>
    </dgm:pt>
    <dgm:pt modelId="{7369A42B-A331-4B35-B90C-35EC77579203}" type="sibTrans" cxnId="{E347B512-4F88-422A-831E-1EEB55B2A53C}">
      <dgm:prSet/>
      <dgm:spPr/>
      <dgm:t>
        <a:bodyPr/>
        <a:lstStyle/>
        <a:p>
          <a:endParaRPr lang="en-AU"/>
        </a:p>
      </dgm:t>
    </dgm:pt>
    <dgm:pt modelId="{C095E3EF-9B09-43A1-BA3D-AD3462393294}">
      <dgm:prSet/>
      <dgm:spPr/>
      <dgm:t>
        <a:bodyPr/>
        <a:lstStyle/>
        <a:p>
          <a:r>
            <a:rPr lang="en-AU" dirty="0"/>
            <a:t>Members (Divisions)</a:t>
          </a:r>
        </a:p>
      </dgm:t>
    </dgm:pt>
    <dgm:pt modelId="{C3BC7EAE-1BBF-41BF-81C5-961190E39312}" type="parTrans" cxnId="{E0C632D2-FA4E-4052-93FC-31A10532D462}">
      <dgm:prSet/>
      <dgm:spPr/>
      <dgm:t>
        <a:bodyPr/>
        <a:lstStyle/>
        <a:p>
          <a:endParaRPr lang="en-AU"/>
        </a:p>
      </dgm:t>
    </dgm:pt>
    <dgm:pt modelId="{02ADF2D2-1705-4C26-9C61-659A60EB7514}" type="sibTrans" cxnId="{E0C632D2-FA4E-4052-93FC-31A10532D462}">
      <dgm:prSet/>
      <dgm:spPr/>
      <dgm:t>
        <a:bodyPr/>
        <a:lstStyle/>
        <a:p>
          <a:endParaRPr lang="en-AU"/>
        </a:p>
      </dgm:t>
    </dgm:pt>
    <dgm:pt modelId="{2C8C0980-4692-45B5-A7BE-3610B2EBCD55}">
      <dgm:prSet/>
      <dgm:spPr/>
      <dgm:t>
        <a:bodyPr/>
        <a:lstStyle/>
        <a:p>
          <a:r>
            <a:rPr lang="en-AU" dirty="0">
              <a:solidFill>
                <a:srgbClr val="04045E"/>
              </a:solidFill>
            </a:rPr>
            <a:t>CEO</a:t>
          </a:r>
        </a:p>
      </dgm:t>
    </dgm:pt>
    <dgm:pt modelId="{7AB24A3A-FB57-419A-868D-FE0049564435}" type="parTrans" cxnId="{2D345998-0578-48F8-8DC9-5E309AFEA00A}">
      <dgm:prSet/>
      <dgm:spPr/>
      <dgm:t>
        <a:bodyPr/>
        <a:lstStyle/>
        <a:p>
          <a:endParaRPr lang="en-AU"/>
        </a:p>
      </dgm:t>
    </dgm:pt>
    <dgm:pt modelId="{500D4509-7861-48D1-BD1B-EDBB482EF9B7}" type="sibTrans" cxnId="{2D345998-0578-48F8-8DC9-5E309AFEA00A}">
      <dgm:prSet/>
      <dgm:spPr/>
      <dgm:t>
        <a:bodyPr/>
        <a:lstStyle/>
        <a:p>
          <a:endParaRPr lang="en-AU"/>
        </a:p>
      </dgm:t>
    </dgm:pt>
    <dgm:pt modelId="{3CCF1431-9CA7-412B-A33D-E78467AEE09C}">
      <dgm:prSet/>
      <dgm:spPr/>
      <dgm:t>
        <a:bodyPr/>
        <a:lstStyle/>
        <a:p>
          <a:r>
            <a:rPr lang="en-AU" dirty="0">
              <a:solidFill>
                <a:srgbClr val="04045E"/>
              </a:solidFill>
            </a:rPr>
            <a:t>Office Staff</a:t>
          </a:r>
        </a:p>
      </dgm:t>
    </dgm:pt>
    <dgm:pt modelId="{F737123C-A3E0-48F0-94BD-FD559017FAA9}" type="parTrans" cxnId="{89CD4475-8E1E-494F-AD80-A9BD10706E60}">
      <dgm:prSet/>
      <dgm:spPr/>
      <dgm:t>
        <a:bodyPr/>
        <a:lstStyle/>
        <a:p>
          <a:endParaRPr lang="en-AU"/>
        </a:p>
      </dgm:t>
    </dgm:pt>
    <dgm:pt modelId="{25EFE4AF-7C9D-464D-B4A7-08AD7A2197EB}" type="sibTrans" cxnId="{89CD4475-8E1E-494F-AD80-A9BD10706E60}">
      <dgm:prSet/>
      <dgm:spPr/>
      <dgm:t>
        <a:bodyPr/>
        <a:lstStyle/>
        <a:p>
          <a:endParaRPr lang="en-AU"/>
        </a:p>
      </dgm:t>
    </dgm:pt>
    <dgm:pt modelId="{8B95197F-F284-4EDC-8FE6-CA4BB02015B2}" type="pres">
      <dgm:prSet presAssocID="{5D00B047-6A65-4E6C-A2CB-321D0A05C036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2A8DA7E5-A07C-401E-BB0A-610C71AFDDFE}" type="pres">
      <dgm:prSet presAssocID="{1967ED36-44C9-4C4E-8840-9BF615DE88FB}" presName="hierRoot1" presStyleCnt="0"/>
      <dgm:spPr/>
    </dgm:pt>
    <dgm:pt modelId="{7F8DBEF9-6950-47D8-A849-A44CE6390E61}" type="pres">
      <dgm:prSet presAssocID="{1967ED36-44C9-4C4E-8840-9BF615DE88FB}" presName="composite" presStyleCnt="0"/>
      <dgm:spPr/>
    </dgm:pt>
    <dgm:pt modelId="{60572583-301A-4028-8495-1CEC5D6F89C8}" type="pres">
      <dgm:prSet presAssocID="{1967ED36-44C9-4C4E-8840-9BF615DE88FB}" presName="background" presStyleLbl="node0" presStyleIdx="0" presStyleCnt="1"/>
      <dgm:spPr/>
    </dgm:pt>
    <dgm:pt modelId="{0F27FD3F-3854-4D37-A599-28BDE16C1FD7}" type="pres">
      <dgm:prSet presAssocID="{1967ED36-44C9-4C4E-8840-9BF615DE88FB}" presName="text" presStyleLbl="fgAcc0" presStyleIdx="0" presStyleCnt="1" custScaleX="138032" custScaleY="123470" custLinFactNeighborX="-70316" custLinFactNeighborY="84649">
        <dgm:presLayoutVars>
          <dgm:chPref val="3"/>
        </dgm:presLayoutVars>
      </dgm:prSet>
      <dgm:spPr/>
    </dgm:pt>
    <dgm:pt modelId="{FC365F4B-9B9D-4BE9-BB03-AEC7DB9F718F}" type="pres">
      <dgm:prSet presAssocID="{1967ED36-44C9-4C4E-8840-9BF615DE88FB}" presName="hierChild2" presStyleCnt="0"/>
      <dgm:spPr/>
    </dgm:pt>
    <dgm:pt modelId="{971C08A2-092C-4CFC-9E14-8AC2940F0B78}" type="pres">
      <dgm:prSet presAssocID="{A006FC89-997B-48DE-A4F9-D17411FA6EFB}" presName="Name10" presStyleLbl="parChTrans1D2" presStyleIdx="0" presStyleCnt="8"/>
      <dgm:spPr/>
    </dgm:pt>
    <dgm:pt modelId="{EFEABCFC-5585-4C23-95A7-368D08F135E3}" type="pres">
      <dgm:prSet presAssocID="{9B59CD94-271D-4829-B443-5EE2BF393F60}" presName="hierRoot2" presStyleCnt="0"/>
      <dgm:spPr/>
    </dgm:pt>
    <dgm:pt modelId="{949F33A1-67E5-4472-B6E3-7B5D8F14F5C8}" type="pres">
      <dgm:prSet presAssocID="{9B59CD94-271D-4829-B443-5EE2BF393F60}" presName="composite2" presStyleCnt="0"/>
      <dgm:spPr/>
    </dgm:pt>
    <dgm:pt modelId="{9E95B99C-0230-40CF-BB52-3A2278C050EC}" type="pres">
      <dgm:prSet presAssocID="{9B59CD94-271D-4829-B443-5EE2BF393F60}" presName="background2" presStyleLbl="node2" presStyleIdx="0" presStyleCnt="8"/>
      <dgm:spPr/>
    </dgm:pt>
    <dgm:pt modelId="{35CD00CA-C2F9-4FA6-A712-C4F0F411CA0B}" type="pres">
      <dgm:prSet presAssocID="{9B59CD94-271D-4829-B443-5EE2BF393F60}" presName="text2" presStyleLbl="fgAcc2" presStyleIdx="0" presStyleCnt="8" custLinFactX="-100000" custLinFactNeighborX="-180603" custLinFactNeighborY="20867">
        <dgm:presLayoutVars>
          <dgm:chPref val="3"/>
        </dgm:presLayoutVars>
      </dgm:prSet>
      <dgm:spPr/>
    </dgm:pt>
    <dgm:pt modelId="{46AE4470-01C0-48B9-B400-2066F236A7C8}" type="pres">
      <dgm:prSet presAssocID="{9B59CD94-271D-4829-B443-5EE2BF393F60}" presName="hierChild3" presStyleCnt="0"/>
      <dgm:spPr/>
    </dgm:pt>
    <dgm:pt modelId="{4B7E53E1-7711-475D-928A-D2B21977BE5F}" type="pres">
      <dgm:prSet presAssocID="{20A962EB-BE85-4483-B40C-489D24F85B61}" presName="Name10" presStyleLbl="parChTrans1D2" presStyleIdx="1" presStyleCnt="8"/>
      <dgm:spPr/>
    </dgm:pt>
    <dgm:pt modelId="{C4C837D7-F0B3-4F10-8C2A-81DDF35F0CEC}" type="pres">
      <dgm:prSet presAssocID="{4EC3717B-2487-4EC8-AB6D-C5E06839B875}" presName="hierRoot2" presStyleCnt="0"/>
      <dgm:spPr/>
    </dgm:pt>
    <dgm:pt modelId="{8075F288-52FE-4A35-9AFB-64DE520924AB}" type="pres">
      <dgm:prSet presAssocID="{4EC3717B-2487-4EC8-AB6D-C5E06839B875}" presName="composite2" presStyleCnt="0"/>
      <dgm:spPr/>
    </dgm:pt>
    <dgm:pt modelId="{794EB294-3760-42D8-B5DC-7B8990196EA1}" type="pres">
      <dgm:prSet presAssocID="{4EC3717B-2487-4EC8-AB6D-C5E06839B875}" presName="background2" presStyleLbl="node2" presStyleIdx="1" presStyleCnt="8"/>
      <dgm:spPr/>
    </dgm:pt>
    <dgm:pt modelId="{98AC27D1-1044-4B5A-A008-94BB8964BCAF}" type="pres">
      <dgm:prSet presAssocID="{4EC3717B-2487-4EC8-AB6D-C5E06839B875}" presName="text2" presStyleLbl="fgAcc2" presStyleIdx="1" presStyleCnt="8" custLinFactY="71968" custLinFactNeighborX="-71153" custLinFactNeighborY="100000">
        <dgm:presLayoutVars>
          <dgm:chPref val="3"/>
        </dgm:presLayoutVars>
      </dgm:prSet>
      <dgm:spPr/>
    </dgm:pt>
    <dgm:pt modelId="{676AF845-E14B-4F09-BF0A-44AA233962B8}" type="pres">
      <dgm:prSet presAssocID="{4EC3717B-2487-4EC8-AB6D-C5E06839B875}" presName="hierChild3" presStyleCnt="0"/>
      <dgm:spPr/>
    </dgm:pt>
    <dgm:pt modelId="{CB5A3222-5495-4DEC-A6F1-718635623FB1}" type="pres">
      <dgm:prSet presAssocID="{C3BC7EAE-1BBF-41BF-81C5-961190E39312}" presName="Name10" presStyleLbl="parChTrans1D2" presStyleIdx="2" presStyleCnt="8"/>
      <dgm:spPr/>
    </dgm:pt>
    <dgm:pt modelId="{ED580B4E-497F-4319-BE31-0228790E8F38}" type="pres">
      <dgm:prSet presAssocID="{C095E3EF-9B09-43A1-BA3D-AD3462393294}" presName="hierRoot2" presStyleCnt="0"/>
      <dgm:spPr/>
    </dgm:pt>
    <dgm:pt modelId="{00F9DD9E-B943-47FA-9FDE-A52A90EBB227}" type="pres">
      <dgm:prSet presAssocID="{C095E3EF-9B09-43A1-BA3D-AD3462393294}" presName="composite2" presStyleCnt="0"/>
      <dgm:spPr/>
    </dgm:pt>
    <dgm:pt modelId="{1C23BF46-1D87-42BF-A327-848DC6BBB2F0}" type="pres">
      <dgm:prSet presAssocID="{C095E3EF-9B09-43A1-BA3D-AD3462393294}" presName="background2" presStyleLbl="node2" presStyleIdx="2" presStyleCnt="8"/>
      <dgm:spPr/>
    </dgm:pt>
    <dgm:pt modelId="{FF96764F-E3E4-4AC8-807F-DB959241DA45}" type="pres">
      <dgm:prSet presAssocID="{C095E3EF-9B09-43A1-BA3D-AD3462393294}" presName="text2" presStyleLbl="fgAcc2" presStyleIdx="2" presStyleCnt="8" custLinFactY="71968" custLinFactNeighborX="-71153" custLinFactNeighborY="100000">
        <dgm:presLayoutVars>
          <dgm:chPref val="3"/>
        </dgm:presLayoutVars>
      </dgm:prSet>
      <dgm:spPr/>
    </dgm:pt>
    <dgm:pt modelId="{03FEC0AE-203F-47EE-AD5D-8209C62D4C16}" type="pres">
      <dgm:prSet presAssocID="{C095E3EF-9B09-43A1-BA3D-AD3462393294}" presName="hierChild3" presStyleCnt="0"/>
      <dgm:spPr/>
    </dgm:pt>
    <dgm:pt modelId="{FADD4C7F-B74F-45F2-9E46-07C13922EC26}" type="pres">
      <dgm:prSet presAssocID="{7AB24A3A-FB57-419A-868D-FE0049564435}" presName="Name10" presStyleLbl="parChTrans1D2" presStyleIdx="3" presStyleCnt="8"/>
      <dgm:spPr/>
    </dgm:pt>
    <dgm:pt modelId="{721DAD62-CDC1-4581-BD1C-6B187CC0DDAB}" type="pres">
      <dgm:prSet presAssocID="{2C8C0980-4692-45B5-A7BE-3610B2EBCD55}" presName="hierRoot2" presStyleCnt="0"/>
      <dgm:spPr/>
    </dgm:pt>
    <dgm:pt modelId="{5DAAAE0D-F905-4802-B83C-BD43C0A2DC7A}" type="pres">
      <dgm:prSet presAssocID="{2C8C0980-4692-45B5-A7BE-3610B2EBCD55}" presName="composite2" presStyleCnt="0"/>
      <dgm:spPr/>
    </dgm:pt>
    <dgm:pt modelId="{35049B78-6260-4AC5-BBF1-029D8B1824B9}" type="pres">
      <dgm:prSet presAssocID="{2C8C0980-4692-45B5-A7BE-3610B2EBCD55}" presName="background2" presStyleLbl="node2" presStyleIdx="3" presStyleCnt="8"/>
      <dgm:spPr/>
    </dgm:pt>
    <dgm:pt modelId="{7B16863E-64E9-4AEC-92C2-59FF0B5F65D6}" type="pres">
      <dgm:prSet presAssocID="{2C8C0980-4692-45B5-A7BE-3610B2EBCD55}" presName="text2" presStyleLbl="fgAcc2" presStyleIdx="3" presStyleCnt="8" custLinFactY="72363" custLinFactNeighborX="-80129" custLinFactNeighborY="100000">
        <dgm:presLayoutVars>
          <dgm:chPref val="3"/>
        </dgm:presLayoutVars>
      </dgm:prSet>
      <dgm:spPr/>
    </dgm:pt>
    <dgm:pt modelId="{1F5FD123-3DB6-4B89-8D6D-CEE7F023488F}" type="pres">
      <dgm:prSet presAssocID="{2C8C0980-4692-45B5-A7BE-3610B2EBCD55}" presName="hierChild3" presStyleCnt="0"/>
      <dgm:spPr/>
    </dgm:pt>
    <dgm:pt modelId="{3055C6EC-080D-4666-BE43-0261751C81C8}" type="pres">
      <dgm:prSet presAssocID="{F737123C-A3E0-48F0-94BD-FD559017FAA9}" presName="Name17" presStyleLbl="parChTrans1D3" presStyleIdx="0" presStyleCnt="1"/>
      <dgm:spPr/>
    </dgm:pt>
    <dgm:pt modelId="{15088F76-3D7B-4CF4-BF2E-277910EBF8A0}" type="pres">
      <dgm:prSet presAssocID="{3CCF1431-9CA7-412B-A33D-E78467AEE09C}" presName="hierRoot3" presStyleCnt="0"/>
      <dgm:spPr/>
    </dgm:pt>
    <dgm:pt modelId="{537D5C66-7513-4E6F-8D2D-CD47B41A3437}" type="pres">
      <dgm:prSet presAssocID="{3CCF1431-9CA7-412B-A33D-E78467AEE09C}" presName="composite3" presStyleCnt="0"/>
      <dgm:spPr/>
    </dgm:pt>
    <dgm:pt modelId="{A33B8238-746F-4419-9100-800190772BDE}" type="pres">
      <dgm:prSet presAssocID="{3CCF1431-9CA7-412B-A33D-E78467AEE09C}" presName="background3" presStyleLbl="node3" presStyleIdx="0" presStyleCnt="1"/>
      <dgm:spPr/>
    </dgm:pt>
    <dgm:pt modelId="{6E1B64CD-F2EB-437C-A0B6-1001B6EAA137}" type="pres">
      <dgm:prSet presAssocID="{3CCF1431-9CA7-412B-A33D-E78467AEE09C}" presName="text3" presStyleLbl="fgAcc3" presStyleIdx="0" presStyleCnt="1" custLinFactY="71968" custLinFactNeighborX="-79807" custLinFactNeighborY="100000">
        <dgm:presLayoutVars>
          <dgm:chPref val="3"/>
        </dgm:presLayoutVars>
      </dgm:prSet>
      <dgm:spPr/>
    </dgm:pt>
    <dgm:pt modelId="{7B6F554B-4141-4199-B6C4-B5994E7D8A50}" type="pres">
      <dgm:prSet presAssocID="{3CCF1431-9CA7-412B-A33D-E78467AEE09C}" presName="hierChild4" presStyleCnt="0"/>
      <dgm:spPr/>
    </dgm:pt>
    <dgm:pt modelId="{12422CF6-804E-459B-8683-1DFC4A4A1B94}" type="pres">
      <dgm:prSet presAssocID="{93268AD9-DA3B-4955-8B8A-FF2009EF11CC}" presName="Name10" presStyleLbl="parChTrans1D2" presStyleIdx="4" presStyleCnt="8"/>
      <dgm:spPr/>
    </dgm:pt>
    <dgm:pt modelId="{7F81A76D-CA2E-4260-8735-5B76F7F9D14E}" type="pres">
      <dgm:prSet presAssocID="{FB3373E9-E2C3-4218-8B7D-051CCB267A9E}" presName="hierRoot2" presStyleCnt="0"/>
      <dgm:spPr/>
    </dgm:pt>
    <dgm:pt modelId="{DF97AC81-76B6-4E19-9CA4-94DDB06648B1}" type="pres">
      <dgm:prSet presAssocID="{FB3373E9-E2C3-4218-8B7D-051CCB267A9E}" presName="composite2" presStyleCnt="0"/>
      <dgm:spPr/>
    </dgm:pt>
    <dgm:pt modelId="{C3A60D5F-E33D-42DD-92FC-C1B056E6EC95}" type="pres">
      <dgm:prSet presAssocID="{FB3373E9-E2C3-4218-8B7D-051CCB267A9E}" presName="background2" presStyleLbl="node2" presStyleIdx="4" presStyleCnt="8"/>
      <dgm:spPr/>
    </dgm:pt>
    <dgm:pt modelId="{1A16579F-6EC1-4E28-BF56-7F7F9D42BBE8}" type="pres">
      <dgm:prSet presAssocID="{FB3373E9-E2C3-4218-8B7D-051CCB267A9E}" presName="text2" presStyleLbl="fgAcc2" presStyleIdx="4" presStyleCnt="8" custLinFactX="100000" custLinFactY="-2593" custLinFactNeighborX="108503" custLinFactNeighborY="-100000">
        <dgm:presLayoutVars>
          <dgm:chPref val="3"/>
        </dgm:presLayoutVars>
      </dgm:prSet>
      <dgm:spPr/>
    </dgm:pt>
    <dgm:pt modelId="{AC73DF6F-A1D0-45EA-985B-531315B326D2}" type="pres">
      <dgm:prSet presAssocID="{FB3373E9-E2C3-4218-8B7D-051CCB267A9E}" presName="hierChild3" presStyleCnt="0"/>
      <dgm:spPr/>
    </dgm:pt>
    <dgm:pt modelId="{4C92F303-6EEE-413A-A6F1-17943D9B18E4}" type="pres">
      <dgm:prSet presAssocID="{664640A1-2D48-45F5-A844-C9FBAB412238}" presName="Name10" presStyleLbl="parChTrans1D2" presStyleIdx="5" presStyleCnt="8"/>
      <dgm:spPr/>
    </dgm:pt>
    <dgm:pt modelId="{08682851-29CF-44FA-B159-924F5B3BD370}" type="pres">
      <dgm:prSet presAssocID="{A15AF7BA-27AE-4912-9241-7FDD41D6D836}" presName="hierRoot2" presStyleCnt="0"/>
      <dgm:spPr/>
    </dgm:pt>
    <dgm:pt modelId="{641F663A-8708-439F-BE83-5E0A563898BB}" type="pres">
      <dgm:prSet presAssocID="{A15AF7BA-27AE-4912-9241-7FDD41D6D836}" presName="composite2" presStyleCnt="0"/>
      <dgm:spPr/>
    </dgm:pt>
    <dgm:pt modelId="{E1517A66-21FC-47C9-BAE3-30F3772D4B7A}" type="pres">
      <dgm:prSet presAssocID="{A15AF7BA-27AE-4912-9241-7FDD41D6D836}" presName="background2" presStyleLbl="node2" presStyleIdx="5" presStyleCnt="8"/>
      <dgm:spPr/>
    </dgm:pt>
    <dgm:pt modelId="{E576B584-C442-458C-9C0B-60293A39A113}" type="pres">
      <dgm:prSet presAssocID="{A15AF7BA-27AE-4912-9241-7FDD41D6D836}" presName="text2" presStyleLbl="fgAcc2" presStyleIdx="5" presStyleCnt="8" custLinFactX="132367" custLinFactY="-100000" custLinFactNeighborX="200000" custLinFactNeighborY="-126192">
        <dgm:presLayoutVars>
          <dgm:chPref val="3"/>
        </dgm:presLayoutVars>
      </dgm:prSet>
      <dgm:spPr/>
    </dgm:pt>
    <dgm:pt modelId="{FF3B7175-3AC8-438E-8B9E-E1E498B51773}" type="pres">
      <dgm:prSet presAssocID="{A15AF7BA-27AE-4912-9241-7FDD41D6D836}" presName="hierChild3" presStyleCnt="0"/>
      <dgm:spPr/>
    </dgm:pt>
    <dgm:pt modelId="{B55BFD83-9B8D-4956-BC0B-0FA63DD4D3BF}" type="pres">
      <dgm:prSet presAssocID="{E4FC5B93-2C01-49E1-87CA-4E5A90B20DA0}" presName="Name10" presStyleLbl="parChTrans1D2" presStyleIdx="6" presStyleCnt="8"/>
      <dgm:spPr/>
    </dgm:pt>
    <dgm:pt modelId="{76EC56CB-C109-4620-9940-D8AFEF7DECEC}" type="pres">
      <dgm:prSet presAssocID="{59D7FCAE-7F31-4F83-B546-9B1088394341}" presName="hierRoot2" presStyleCnt="0"/>
      <dgm:spPr/>
    </dgm:pt>
    <dgm:pt modelId="{C507644C-0EC9-4CE8-94B3-57E58F60DB22}" type="pres">
      <dgm:prSet presAssocID="{59D7FCAE-7F31-4F83-B546-9B1088394341}" presName="composite2" presStyleCnt="0"/>
      <dgm:spPr/>
    </dgm:pt>
    <dgm:pt modelId="{FC6BF976-4CA0-4F63-8ECA-3B95EA238FC5}" type="pres">
      <dgm:prSet presAssocID="{59D7FCAE-7F31-4F83-B546-9B1088394341}" presName="background2" presStyleLbl="node2" presStyleIdx="6" presStyleCnt="8"/>
      <dgm:spPr/>
    </dgm:pt>
    <dgm:pt modelId="{FD30D909-E526-4304-8B17-EF1EF1541147}" type="pres">
      <dgm:prSet presAssocID="{59D7FCAE-7F31-4F83-B546-9B1088394341}" presName="text2" presStyleLbl="fgAcc2" presStyleIdx="6" presStyleCnt="8" custLinFactNeighborX="54049" custLinFactNeighborY="-6774">
        <dgm:presLayoutVars>
          <dgm:chPref val="3"/>
        </dgm:presLayoutVars>
      </dgm:prSet>
      <dgm:spPr/>
    </dgm:pt>
    <dgm:pt modelId="{A9D3B3CA-B090-4F75-821C-F492D1C7E9E6}" type="pres">
      <dgm:prSet presAssocID="{59D7FCAE-7F31-4F83-B546-9B1088394341}" presName="hierChild3" presStyleCnt="0"/>
      <dgm:spPr/>
    </dgm:pt>
    <dgm:pt modelId="{11BAD2D4-BA2A-434A-8284-630120AC03FD}" type="pres">
      <dgm:prSet presAssocID="{1B42E629-1887-426A-B2BA-095E5A93D55E}" presName="Name10" presStyleLbl="parChTrans1D2" presStyleIdx="7" presStyleCnt="8"/>
      <dgm:spPr/>
    </dgm:pt>
    <dgm:pt modelId="{AEAE5F22-D5CF-4378-BE5B-FA28FA42CBA7}" type="pres">
      <dgm:prSet presAssocID="{BA23E30D-0830-4FD0-B814-034593981007}" presName="hierRoot2" presStyleCnt="0"/>
      <dgm:spPr/>
    </dgm:pt>
    <dgm:pt modelId="{10293274-A54F-4101-A1B4-6723FA151CDA}" type="pres">
      <dgm:prSet presAssocID="{BA23E30D-0830-4FD0-B814-034593981007}" presName="composite2" presStyleCnt="0"/>
      <dgm:spPr/>
    </dgm:pt>
    <dgm:pt modelId="{91A6E2C0-6E99-417B-BD6F-C2ABBF5D770B}" type="pres">
      <dgm:prSet presAssocID="{BA23E30D-0830-4FD0-B814-034593981007}" presName="background2" presStyleLbl="node2" presStyleIdx="7" presStyleCnt="8"/>
      <dgm:spPr/>
    </dgm:pt>
    <dgm:pt modelId="{9B051977-E616-49F6-9089-034CE4444004}" type="pres">
      <dgm:prSet presAssocID="{BA23E30D-0830-4FD0-B814-034593981007}" presName="text2" presStyleLbl="fgAcc2" presStyleIdx="7" presStyleCnt="8" custLinFactX="66380" custLinFactY="-39447" custLinFactNeighborX="100000" custLinFactNeighborY="-100000">
        <dgm:presLayoutVars>
          <dgm:chPref val="3"/>
        </dgm:presLayoutVars>
      </dgm:prSet>
      <dgm:spPr/>
    </dgm:pt>
    <dgm:pt modelId="{6354C6A5-2414-4911-B90F-9179D66A4FD7}" type="pres">
      <dgm:prSet presAssocID="{BA23E30D-0830-4FD0-B814-034593981007}" presName="hierChild3" presStyleCnt="0"/>
      <dgm:spPr/>
    </dgm:pt>
  </dgm:ptLst>
  <dgm:cxnLst>
    <dgm:cxn modelId="{A005E608-9D06-43DE-BEC0-3E0C0D44C3CF}" srcId="{5D00B047-6A65-4E6C-A2CB-321D0A05C036}" destId="{1967ED36-44C9-4C4E-8840-9BF615DE88FB}" srcOrd="0" destOrd="0" parTransId="{9B8C360C-2AD2-43F9-89F3-66482910881F}" sibTransId="{695208D2-A86D-43FC-9F3E-56909B608C5D}"/>
    <dgm:cxn modelId="{F528E711-336A-4535-B332-12F3C6071E78}" type="presOf" srcId="{A15AF7BA-27AE-4912-9241-7FDD41D6D836}" destId="{E576B584-C442-458C-9C0B-60293A39A113}" srcOrd="0" destOrd="0" presId="urn:microsoft.com/office/officeart/2005/8/layout/hierarchy1"/>
    <dgm:cxn modelId="{E347B512-4F88-422A-831E-1EEB55B2A53C}" srcId="{1967ED36-44C9-4C4E-8840-9BF615DE88FB}" destId="{4EC3717B-2487-4EC8-AB6D-C5E06839B875}" srcOrd="1" destOrd="0" parTransId="{20A962EB-BE85-4483-B40C-489D24F85B61}" sibTransId="{7369A42B-A331-4B35-B90C-35EC77579203}"/>
    <dgm:cxn modelId="{39A23334-1E8B-4AB1-A6D2-E375F1351891}" type="presOf" srcId="{E4FC5B93-2C01-49E1-87CA-4E5A90B20DA0}" destId="{B55BFD83-9B8D-4956-BC0B-0FA63DD4D3BF}" srcOrd="0" destOrd="0" presId="urn:microsoft.com/office/officeart/2005/8/layout/hierarchy1"/>
    <dgm:cxn modelId="{A521B03E-8E4A-4B6F-A1C8-795DF28AFCF9}" srcId="{1967ED36-44C9-4C4E-8840-9BF615DE88FB}" destId="{A15AF7BA-27AE-4912-9241-7FDD41D6D836}" srcOrd="5" destOrd="0" parTransId="{664640A1-2D48-45F5-A844-C9FBAB412238}" sibTransId="{4306C071-BA1B-4E9F-A2D1-90AE88331261}"/>
    <dgm:cxn modelId="{024CD73E-C871-4AF7-9649-3A09C2A0C658}" type="presOf" srcId="{BA23E30D-0830-4FD0-B814-034593981007}" destId="{9B051977-E616-49F6-9089-034CE4444004}" srcOrd="0" destOrd="0" presId="urn:microsoft.com/office/officeart/2005/8/layout/hierarchy1"/>
    <dgm:cxn modelId="{91A7A35E-0CD7-4E97-AA9F-75FFE5143ED3}" type="presOf" srcId="{3CCF1431-9CA7-412B-A33D-E78467AEE09C}" destId="{6E1B64CD-F2EB-437C-A0B6-1001B6EAA137}" srcOrd="0" destOrd="0" presId="urn:microsoft.com/office/officeart/2005/8/layout/hierarchy1"/>
    <dgm:cxn modelId="{CBB7BC61-C338-4B21-A507-6396A89C9940}" type="presOf" srcId="{4EC3717B-2487-4EC8-AB6D-C5E06839B875}" destId="{98AC27D1-1044-4B5A-A008-94BB8964BCAF}" srcOrd="0" destOrd="0" presId="urn:microsoft.com/office/officeart/2005/8/layout/hierarchy1"/>
    <dgm:cxn modelId="{6C8D204D-AF6D-4B2A-9118-81C78FC643BC}" type="presOf" srcId="{59D7FCAE-7F31-4F83-B546-9B1088394341}" destId="{FD30D909-E526-4304-8B17-EF1EF1541147}" srcOrd="0" destOrd="0" presId="urn:microsoft.com/office/officeart/2005/8/layout/hierarchy1"/>
    <dgm:cxn modelId="{2F533C74-C3A9-4DA6-8C97-3715266E3300}" type="presOf" srcId="{C3BC7EAE-1BBF-41BF-81C5-961190E39312}" destId="{CB5A3222-5495-4DEC-A6F1-718635623FB1}" srcOrd="0" destOrd="0" presId="urn:microsoft.com/office/officeart/2005/8/layout/hierarchy1"/>
    <dgm:cxn modelId="{89CD4475-8E1E-494F-AD80-A9BD10706E60}" srcId="{2C8C0980-4692-45B5-A7BE-3610B2EBCD55}" destId="{3CCF1431-9CA7-412B-A33D-E78467AEE09C}" srcOrd="0" destOrd="0" parTransId="{F737123C-A3E0-48F0-94BD-FD559017FAA9}" sibTransId="{25EFE4AF-7C9D-464D-B4A7-08AD7A2197EB}"/>
    <dgm:cxn modelId="{A56A4975-A3C8-454F-A14C-76CC17FA1AE2}" type="presOf" srcId="{FB3373E9-E2C3-4218-8B7D-051CCB267A9E}" destId="{1A16579F-6EC1-4E28-BF56-7F7F9D42BBE8}" srcOrd="0" destOrd="0" presId="urn:microsoft.com/office/officeart/2005/8/layout/hierarchy1"/>
    <dgm:cxn modelId="{29C2708A-E4B4-41C4-B850-4E2921A23E8E}" type="presOf" srcId="{F737123C-A3E0-48F0-94BD-FD559017FAA9}" destId="{3055C6EC-080D-4666-BE43-0261751C81C8}" srcOrd="0" destOrd="0" presId="urn:microsoft.com/office/officeart/2005/8/layout/hierarchy1"/>
    <dgm:cxn modelId="{22C6578A-E443-467C-8730-2EE4F6AB7E8F}" type="presOf" srcId="{A006FC89-997B-48DE-A4F9-D17411FA6EFB}" destId="{971C08A2-092C-4CFC-9E14-8AC2940F0B78}" srcOrd="0" destOrd="0" presId="urn:microsoft.com/office/officeart/2005/8/layout/hierarchy1"/>
    <dgm:cxn modelId="{7691BB8E-0589-43E7-B913-A5E0D488868B}" type="presOf" srcId="{5D00B047-6A65-4E6C-A2CB-321D0A05C036}" destId="{8B95197F-F284-4EDC-8FE6-CA4BB02015B2}" srcOrd="0" destOrd="0" presId="urn:microsoft.com/office/officeart/2005/8/layout/hierarchy1"/>
    <dgm:cxn modelId="{4704878F-76E6-44EA-AB64-1BC683F7F056}" srcId="{1967ED36-44C9-4C4E-8840-9BF615DE88FB}" destId="{BA23E30D-0830-4FD0-B814-034593981007}" srcOrd="7" destOrd="0" parTransId="{1B42E629-1887-426A-B2BA-095E5A93D55E}" sibTransId="{8BEE7B37-7A74-4618-B3A3-A93BF5F8F9BF}"/>
    <dgm:cxn modelId="{2D345998-0578-48F8-8DC9-5E309AFEA00A}" srcId="{1967ED36-44C9-4C4E-8840-9BF615DE88FB}" destId="{2C8C0980-4692-45B5-A7BE-3610B2EBCD55}" srcOrd="3" destOrd="0" parTransId="{7AB24A3A-FB57-419A-868D-FE0049564435}" sibTransId="{500D4509-7861-48D1-BD1B-EDBB482EF9B7}"/>
    <dgm:cxn modelId="{18188C99-60C2-4F71-A022-8D19348D395B}" type="presOf" srcId="{9B59CD94-271D-4829-B443-5EE2BF393F60}" destId="{35CD00CA-C2F9-4FA6-A712-C4F0F411CA0B}" srcOrd="0" destOrd="0" presId="urn:microsoft.com/office/officeart/2005/8/layout/hierarchy1"/>
    <dgm:cxn modelId="{3005689C-00A3-44FD-AFEC-2450699519A1}" srcId="{1967ED36-44C9-4C4E-8840-9BF615DE88FB}" destId="{59D7FCAE-7F31-4F83-B546-9B1088394341}" srcOrd="6" destOrd="0" parTransId="{E4FC5B93-2C01-49E1-87CA-4E5A90B20DA0}" sibTransId="{C09AC7A4-5474-468E-870B-78329ECEF612}"/>
    <dgm:cxn modelId="{AEC24AAB-8A4D-42EC-850A-FB41F131C7CD}" type="presOf" srcId="{664640A1-2D48-45F5-A844-C9FBAB412238}" destId="{4C92F303-6EEE-413A-A6F1-17943D9B18E4}" srcOrd="0" destOrd="0" presId="urn:microsoft.com/office/officeart/2005/8/layout/hierarchy1"/>
    <dgm:cxn modelId="{223D35B9-509D-4F1B-A997-075B05635498}" srcId="{1967ED36-44C9-4C4E-8840-9BF615DE88FB}" destId="{FB3373E9-E2C3-4218-8B7D-051CCB267A9E}" srcOrd="4" destOrd="0" parTransId="{93268AD9-DA3B-4955-8B8A-FF2009EF11CC}" sibTransId="{C639B08A-7CAD-4FAC-ACC9-FEE21BE7E302}"/>
    <dgm:cxn modelId="{C0B97CC3-94A0-4735-924E-EAD2F9E2AEA3}" type="presOf" srcId="{93268AD9-DA3B-4955-8B8A-FF2009EF11CC}" destId="{12422CF6-804E-459B-8683-1DFC4A4A1B94}" srcOrd="0" destOrd="0" presId="urn:microsoft.com/office/officeart/2005/8/layout/hierarchy1"/>
    <dgm:cxn modelId="{CB052AD0-A0FE-4105-A698-3EA41CE5EFB6}" type="presOf" srcId="{1967ED36-44C9-4C4E-8840-9BF615DE88FB}" destId="{0F27FD3F-3854-4D37-A599-28BDE16C1FD7}" srcOrd="0" destOrd="0" presId="urn:microsoft.com/office/officeart/2005/8/layout/hierarchy1"/>
    <dgm:cxn modelId="{E0C632D2-FA4E-4052-93FC-31A10532D462}" srcId="{1967ED36-44C9-4C4E-8840-9BF615DE88FB}" destId="{C095E3EF-9B09-43A1-BA3D-AD3462393294}" srcOrd="2" destOrd="0" parTransId="{C3BC7EAE-1BBF-41BF-81C5-961190E39312}" sibTransId="{02ADF2D2-1705-4C26-9C61-659A60EB7514}"/>
    <dgm:cxn modelId="{081942DF-8F32-4CCC-B75C-699AD2CCC7F8}" type="presOf" srcId="{2C8C0980-4692-45B5-A7BE-3610B2EBCD55}" destId="{7B16863E-64E9-4AEC-92C2-59FF0B5F65D6}" srcOrd="0" destOrd="0" presId="urn:microsoft.com/office/officeart/2005/8/layout/hierarchy1"/>
    <dgm:cxn modelId="{D08E0CE0-2C82-4A8F-8182-794FBDE3875D}" type="presOf" srcId="{1B42E629-1887-426A-B2BA-095E5A93D55E}" destId="{11BAD2D4-BA2A-434A-8284-630120AC03FD}" srcOrd="0" destOrd="0" presId="urn:microsoft.com/office/officeart/2005/8/layout/hierarchy1"/>
    <dgm:cxn modelId="{88A1A1E3-B4E6-4A0C-9C98-6AB7939C713A}" type="presOf" srcId="{C095E3EF-9B09-43A1-BA3D-AD3462393294}" destId="{FF96764F-E3E4-4AC8-807F-DB959241DA45}" srcOrd="0" destOrd="0" presId="urn:microsoft.com/office/officeart/2005/8/layout/hierarchy1"/>
    <dgm:cxn modelId="{9AA529EA-0C0D-4339-A781-40253513140F}" srcId="{1967ED36-44C9-4C4E-8840-9BF615DE88FB}" destId="{9B59CD94-271D-4829-B443-5EE2BF393F60}" srcOrd="0" destOrd="0" parTransId="{A006FC89-997B-48DE-A4F9-D17411FA6EFB}" sibTransId="{E714BBD0-9E81-47BA-A1B2-57792C2A3A28}"/>
    <dgm:cxn modelId="{3B2968ED-CCD3-49BF-B316-754065B560E9}" type="presOf" srcId="{7AB24A3A-FB57-419A-868D-FE0049564435}" destId="{FADD4C7F-B74F-45F2-9E46-07C13922EC26}" srcOrd="0" destOrd="0" presId="urn:microsoft.com/office/officeart/2005/8/layout/hierarchy1"/>
    <dgm:cxn modelId="{7DB149F0-C04C-4B4E-A259-7A2B78F452B8}" type="presOf" srcId="{20A962EB-BE85-4483-B40C-489D24F85B61}" destId="{4B7E53E1-7711-475D-928A-D2B21977BE5F}" srcOrd="0" destOrd="0" presId="urn:microsoft.com/office/officeart/2005/8/layout/hierarchy1"/>
    <dgm:cxn modelId="{05A5DB29-7A2C-4960-A9D9-5A8515215E4E}" type="presParOf" srcId="{8B95197F-F284-4EDC-8FE6-CA4BB02015B2}" destId="{2A8DA7E5-A07C-401E-BB0A-610C71AFDDFE}" srcOrd="0" destOrd="0" presId="urn:microsoft.com/office/officeart/2005/8/layout/hierarchy1"/>
    <dgm:cxn modelId="{7D15F7D4-95DD-4469-8BBB-AB680D011CED}" type="presParOf" srcId="{2A8DA7E5-A07C-401E-BB0A-610C71AFDDFE}" destId="{7F8DBEF9-6950-47D8-A849-A44CE6390E61}" srcOrd="0" destOrd="0" presId="urn:microsoft.com/office/officeart/2005/8/layout/hierarchy1"/>
    <dgm:cxn modelId="{4815B78D-D60A-498B-A98A-46EC467F35E8}" type="presParOf" srcId="{7F8DBEF9-6950-47D8-A849-A44CE6390E61}" destId="{60572583-301A-4028-8495-1CEC5D6F89C8}" srcOrd="0" destOrd="0" presId="urn:microsoft.com/office/officeart/2005/8/layout/hierarchy1"/>
    <dgm:cxn modelId="{A67C071A-7A10-4581-9970-46FCF4030586}" type="presParOf" srcId="{7F8DBEF9-6950-47D8-A849-A44CE6390E61}" destId="{0F27FD3F-3854-4D37-A599-28BDE16C1FD7}" srcOrd="1" destOrd="0" presId="urn:microsoft.com/office/officeart/2005/8/layout/hierarchy1"/>
    <dgm:cxn modelId="{9FB83315-A374-4403-95C9-CD5ECB4EB49C}" type="presParOf" srcId="{2A8DA7E5-A07C-401E-BB0A-610C71AFDDFE}" destId="{FC365F4B-9B9D-4BE9-BB03-AEC7DB9F718F}" srcOrd="1" destOrd="0" presId="urn:microsoft.com/office/officeart/2005/8/layout/hierarchy1"/>
    <dgm:cxn modelId="{83EC1F7E-C4C7-4571-8AAE-F321874EE8C6}" type="presParOf" srcId="{FC365F4B-9B9D-4BE9-BB03-AEC7DB9F718F}" destId="{971C08A2-092C-4CFC-9E14-8AC2940F0B78}" srcOrd="0" destOrd="0" presId="urn:microsoft.com/office/officeart/2005/8/layout/hierarchy1"/>
    <dgm:cxn modelId="{BA3A53F3-E61A-40BC-BEC2-EDB383AA3624}" type="presParOf" srcId="{FC365F4B-9B9D-4BE9-BB03-AEC7DB9F718F}" destId="{EFEABCFC-5585-4C23-95A7-368D08F135E3}" srcOrd="1" destOrd="0" presId="urn:microsoft.com/office/officeart/2005/8/layout/hierarchy1"/>
    <dgm:cxn modelId="{70546138-0BFD-4355-8C06-75E49B898625}" type="presParOf" srcId="{EFEABCFC-5585-4C23-95A7-368D08F135E3}" destId="{949F33A1-67E5-4472-B6E3-7B5D8F14F5C8}" srcOrd="0" destOrd="0" presId="urn:microsoft.com/office/officeart/2005/8/layout/hierarchy1"/>
    <dgm:cxn modelId="{9398B1B1-CAE7-4FE5-A511-B70E6A4A0B28}" type="presParOf" srcId="{949F33A1-67E5-4472-B6E3-7B5D8F14F5C8}" destId="{9E95B99C-0230-40CF-BB52-3A2278C050EC}" srcOrd="0" destOrd="0" presId="urn:microsoft.com/office/officeart/2005/8/layout/hierarchy1"/>
    <dgm:cxn modelId="{F33D03CF-06A0-4EA9-941A-E7C50DAC3A63}" type="presParOf" srcId="{949F33A1-67E5-4472-B6E3-7B5D8F14F5C8}" destId="{35CD00CA-C2F9-4FA6-A712-C4F0F411CA0B}" srcOrd="1" destOrd="0" presId="urn:microsoft.com/office/officeart/2005/8/layout/hierarchy1"/>
    <dgm:cxn modelId="{1D336DC3-2721-47BA-94E0-098832C7DF14}" type="presParOf" srcId="{EFEABCFC-5585-4C23-95A7-368D08F135E3}" destId="{46AE4470-01C0-48B9-B400-2066F236A7C8}" srcOrd="1" destOrd="0" presId="urn:microsoft.com/office/officeart/2005/8/layout/hierarchy1"/>
    <dgm:cxn modelId="{CEFADE4E-697C-4D30-90C9-DF9AA8B6548F}" type="presParOf" srcId="{FC365F4B-9B9D-4BE9-BB03-AEC7DB9F718F}" destId="{4B7E53E1-7711-475D-928A-D2B21977BE5F}" srcOrd="2" destOrd="0" presId="urn:microsoft.com/office/officeart/2005/8/layout/hierarchy1"/>
    <dgm:cxn modelId="{F6BF5073-3FB9-4694-8D68-2C7B082A4FDE}" type="presParOf" srcId="{FC365F4B-9B9D-4BE9-BB03-AEC7DB9F718F}" destId="{C4C837D7-F0B3-4F10-8C2A-81DDF35F0CEC}" srcOrd="3" destOrd="0" presId="urn:microsoft.com/office/officeart/2005/8/layout/hierarchy1"/>
    <dgm:cxn modelId="{FAE5023C-CFF9-412C-999D-1A60DC400AB3}" type="presParOf" srcId="{C4C837D7-F0B3-4F10-8C2A-81DDF35F0CEC}" destId="{8075F288-52FE-4A35-9AFB-64DE520924AB}" srcOrd="0" destOrd="0" presId="urn:microsoft.com/office/officeart/2005/8/layout/hierarchy1"/>
    <dgm:cxn modelId="{2EAB45B0-BAD6-4C23-A1A6-94E0C07053E6}" type="presParOf" srcId="{8075F288-52FE-4A35-9AFB-64DE520924AB}" destId="{794EB294-3760-42D8-B5DC-7B8990196EA1}" srcOrd="0" destOrd="0" presId="urn:microsoft.com/office/officeart/2005/8/layout/hierarchy1"/>
    <dgm:cxn modelId="{9356F6FA-49FF-417A-92C4-F42DD734A5B7}" type="presParOf" srcId="{8075F288-52FE-4A35-9AFB-64DE520924AB}" destId="{98AC27D1-1044-4B5A-A008-94BB8964BCAF}" srcOrd="1" destOrd="0" presId="urn:microsoft.com/office/officeart/2005/8/layout/hierarchy1"/>
    <dgm:cxn modelId="{6CBF7495-9AFC-4ED0-95BC-70BD58622BDB}" type="presParOf" srcId="{C4C837D7-F0B3-4F10-8C2A-81DDF35F0CEC}" destId="{676AF845-E14B-4F09-BF0A-44AA233962B8}" srcOrd="1" destOrd="0" presId="urn:microsoft.com/office/officeart/2005/8/layout/hierarchy1"/>
    <dgm:cxn modelId="{6BBD150B-8D76-40F7-B056-A08DDFE69255}" type="presParOf" srcId="{FC365F4B-9B9D-4BE9-BB03-AEC7DB9F718F}" destId="{CB5A3222-5495-4DEC-A6F1-718635623FB1}" srcOrd="4" destOrd="0" presId="urn:microsoft.com/office/officeart/2005/8/layout/hierarchy1"/>
    <dgm:cxn modelId="{C376343D-4736-42FE-B816-66589650AB48}" type="presParOf" srcId="{FC365F4B-9B9D-4BE9-BB03-AEC7DB9F718F}" destId="{ED580B4E-497F-4319-BE31-0228790E8F38}" srcOrd="5" destOrd="0" presId="urn:microsoft.com/office/officeart/2005/8/layout/hierarchy1"/>
    <dgm:cxn modelId="{10B63ACF-EDBB-4E5D-BB29-27B2D81C19B9}" type="presParOf" srcId="{ED580B4E-497F-4319-BE31-0228790E8F38}" destId="{00F9DD9E-B943-47FA-9FDE-A52A90EBB227}" srcOrd="0" destOrd="0" presId="urn:microsoft.com/office/officeart/2005/8/layout/hierarchy1"/>
    <dgm:cxn modelId="{E24301C3-B11A-4C3D-8D5C-E042CA91F303}" type="presParOf" srcId="{00F9DD9E-B943-47FA-9FDE-A52A90EBB227}" destId="{1C23BF46-1D87-42BF-A327-848DC6BBB2F0}" srcOrd="0" destOrd="0" presId="urn:microsoft.com/office/officeart/2005/8/layout/hierarchy1"/>
    <dgm:cxn modelId="{A759F1BD-4AA1-4A9C-B266-D780B8B1766E}" type="presParOf" srcId="{00F9DD9E-B943-47FA-9FDE-A52A90EBB227}" destId="{FF96764F-E3E4-4AC8-807F-DB959241DA45}" srcOrd="1" destOrd="0" presId="urn:microsoft.com/office/officeart/2005/8/layout/hierarchy1"/>
    <dgm:cxn modelId="{363B12D9-58AF-4201-8BF7-95FC693C7B5C}" type="presParOf" srcId="{ED580B4E-497F-4319-BE31-0228790E8F38}" destId="{03FEC0AE-203F-47EE-AD5D-8209C62D4C16}" srcOrd="1" destOrd="0" presId="urn:microsoft.com/office/officeart/2005/8/layout/hierarchy1"/>
    <dgm:cxn modelId="{532CE1B5-553A-4DAF-B653-9B7746C84007}" type="presParOf" srcId="{FC365F4B-9B9D-4BE9-BB03-AEC7DB9F718F}" destId="{FADD4C7F-B74F-45F2-9E46-07C13922EC26}" srcOrd="6" destOrd="0" presId="urn:microsoft.com/office/officeart/2005/8/layout/hierarchy1"/>
    <dgm:cxn modelId="{FBF94F6A-3488-434D-9B74-C9A88E65F525}" type="presParOf" srcId="{FC365F4B-9B9D-4BE9-BB03-AEC7DB9F718F}" destId="{721DAD62-CDC1-4581-BD1C-6B187CC0DDAB}" srcOrd="7" destOrd="0" presId="urn:microsoft.com/office/officeart/2005/8/layout/hierarchy1"/>
    <dgm:cxn modelId="{B7BFB5BF-2CAC-4FE0-A49F-8B96E7452945}" type="presParOf" srcId="{721DAD62-CDC1-4581-BD1C-6B187CC0DDAB}" destId="{5DAAAE0D-F905-4802-B83C-BD43C0A2DC7A}" srcOrd="0" destOrd="0" presId="urn:microsoft.com/office/officeart/2005/8/layout/hierarchy1"/>
    <dgm:cxn modelId="{D78C53C4-A83C-4261-96FB-2B6D38749D2B}" type="presParOf" srcId="{5DAAAE0D-F905-4802-B83C-BD43C0A2DC7A}" destId="{35049B78-6260-4AC5-BBF1-029D8B1824B9}" srcOrd="0" destOrd="0" presId="urn:microsoft.com/office/officeart/2005/8/layout/hierarchy1"/>
    <dgm:cxn modelId="{664844C8-8905-4F80-8F16-9548104F26A4}" type="presParOf" srcId="{5DAAAE0D-F905-4802-B83C-BD43C0A2DC7A}" destId="{7B16863E-64E9-4AEC-92C2-59FF0B5F65D6}" srcOrd="1" destOrd="0" presId="urn:microsoft.com/office/officeart/2005/8/layout/hierarchy1"/>
    <dgm:cxn modelId="{F053874F-DDCB-4E40-B757-4845F5BEEC12}" type="presParOf" srcId="{721DAD62-CDC1-4581-BD1C-6B187CC0DDAB}" destId="{1F5FD123-3DB6-4B89-8D6D-CEE7F023488F}" srcOrd="1" destOrd="0" presId="urn:microsoft.com/office/officeart/2005/8/layout/hierarchy1"/>
    <dgm:cxn modelId="{B3D911C2-9669-477C-B5A8-C4CD57905926}" type="presParOf" srcId="{1F5FD123-3DB6-4B89-8D6D-CEE7F023488F}" destId="{3055C6EC-080D-4666-BE43-0261751C81C8}" srcOrd="0" destOrd="0" presId="urn:microsoft.com/office/officeart/2005/8/layout/hierarchy1"/>
    <dgm:cxn modelId="{613B6C97-8BDB-4B96-B112-2CA35F9A8798}" type="presParOf" srcId="{1F5FD123-3DB6-4B89-8D6D-CEE7F023488F}" destId="{15088F76-3D7B-4CF4-BF2E-277910EBF8A0}" srcOrd="1" destOrd="0" presId="urn:microsoft.com/office/officeart/2005/8/layout/hierarchy1"/>
    <dgm:cxn modelId="{8C7E8DA3-ADC9-4995-9CD2-441C9D562B03}" type="presParOf" srcId="{15088F76-3D7B-4CF4-BF2E-277910EBF8A0}" destId="{537D5C66-7513-4E6F-8D2D-CD47B41A3437}" srcOrd="0" destOrd="0" presId="urn:microsoft.com/office/officeart/2005/8/layout/hierarchy1"/>
    <dgm:cxn modelId="{E14BA2CB-189B-43FA-8C58-435FC17E056C}" type="presParOf" srcId="{537D5C66-7513-4E6F-8D2D-CD47B41A3437}" destId="{A33B8238-746F-4419-9100-800190772BDE}" srcOrd="0" destOrd="0" presId="urn:microsoft.com/office/officeart/2005/8/layout/hierarchy1"/>
    <dgm:cxn modelId="{36FFF8FF-EB8B-4CFC-BA25-DEF15D2399D8}" type="presParOf" srcId="{537D5C66-7513-4E6F-8D2D-CD47B41A3437}" destId="{6E1B64CD-F2EB-437C-A0B6-1001B6EAA137}" srcOrd="1" destOrd="0" presId="urn:microsoft.com/office/officeart/2005/8/layout/hierarchy1"/>
    <dgm:cxn modelId="{659B0502-0D20-4279-BC10-AFA0EAA0DFB3}" type="presParOf" srcId="{15088F76-3D7B-4CF4-BF2E-277910EBF8A0}" destId="{7B6F554B-4141-4199-B6C4-B5994E7D8A50}" srcOrd="1" destOrd="0" presId="urn:microsoft.com/office/officeart/2005/8/layout/hierarchy1"/>
    <dgm:cxn modelId="{704A0016-E861-401B-B5A6-16414760B47E}" type="presParOf" srcId="{FC365F4B-9B9D-4BE9-BB03-AEC7DB9F718F}" destId="{12422CF6-804E-459B-8683-1DFC4A4A1B94}" srcOrd="8" destOrd="0" presId="urn:microsoft.com/office/officeart/2005/8/layout/hierarchy1"/>
    <dgm:cxn modelId="{8BD2F9DC-452B-4D1C-9410-DEBDF9F082CD}" type="presParOf" srcId="{FC365F4B-9B9D-4BE9-BB03-AEC7DB9F718F}" destId="{7F81A76D-CA2E-4260-8735-5B76F7F9D14E}" srcOrd="9" destOrd="0" presId="urn:microsoft.com/office/officeart/2005/8/layout/hierarchy1"/>
    <dgm:cxn modelId="{AB4B8B9D-E281-479D-B027-F8093D1AC9F1}" type="presParOf" srcId="{7F81A76D-CA2E-4260-8735-5B76F7F9D14E}" destId="{DF97AC81-76B6-4E19-9CA4-94DDB06648B1}" srcOrd="0" destOrd="0" presId="urn:microsoft.com/office/officeart/2005/8/layout/hierarchy1"/>
    <dgm:cxn modelId="{F86944C3-C893-40D4-9BE9-86B996097868}" type="presParOf" srcId="{DF97AC81-76B6-4E19-9CA4-94DDB06648B1}" destId="{C3A60D5F-E33D-42DD-92FC-C1B056E6EC95}" srcOrd="0" destOrd="0" presId="urn:microsoft.com/office/officeart/2005/8/layout/hierarchy1"/>
    <dgm:cxn modelId="{E0DD4EC0-A104-4AC1-A6E9-1EAEEAA8DCD6}" type="presParOf" srcId="{DF97AC81-76B6-4E19-9CA4-94DDB06648B1}" destId="{1A16579F-6EC1-4E28-BF56-7F7F9D42BBE8}" srcOrd="1" destOrd="0" presId="urn:microsoft.com/office/officeart/2005/8/layout/hierarchy1"/>
    <dgm:cxn modelId="{CAB7587F-2796-42F1-A8B1-151DBA7FA6E0}" type="presParOf" srcId="{7F81A76D-CA2E-4260-8735-5B76F7F9D14E}" destId="{AC73DF6F-A1D0-45EA-985B-531315B326D2}" srcOrd="1" destOrd="0" presId="urn:microsoft.com/office/officeart/2005/8/layout/hierarchy1"/>
    <dgm:cxn modelId="{2301E7C0-5A91-4165-978C-2029566BEC5D}" type="presParOf" srcId="{FC365F4B-9B9D-4BE9-BB03-AEC7DB9F718F}" destId="{4C92F303-6EEE-413A-A6F1-17943D9B18E4}" srcOrd="10" destOrd="0" presId="urn:microsoft.com/office/officeart/2005/8/layout/hierarchy1"/>
    <dgm:cxn modelId="{A0BA4402-D092-4503-B06E-A7E32C3EF59C}" type="presParOf" srcId="{FC365F4B-9B9D-4BE9-BB03-AEC7DB9F718F}" destId="{08682851-29CF-44FA-B159-924F5B3BD370}" srcOrd="11" destOrd="0" presId="urn:microsoft.com/office/officeart/2005/8/layout/hierarchy1"/>
    <dgm:cxn modelId="{C8E985AD-3000-4ED3-956E-F9DACBB33D44}" type="presParOf" srcId="{08682851-29CF-44FA-B159-924F5B3BD370}" destId="{641F663A-8708-439F-BE83-5E0A563898BB}" srcOrd="0" destOrd="0" presId="urn:microsoft.com/office/officeart/2005/8/layout/hierarchy1"/>
    <dgm:cxn modelId="{B05C087C-4813-4DC2-85D4-6AE4EA431243}" type="presParOf" srcId="{641F663A-8708-439F-BE83-5E0A563898BB}" destId="{E1517A66-21FC-47C9-BAE3-30F3772D4B7A}" srcOrd="0" destOrd="0" presId="urn:microsoft.com/office/officeart/2005/8/layout/hierarchy1"/>
    <dgm:cxn modelId="{76FA8468-F28F-4577-A851-0D955FE3A88A}" type="presParOf" srcId="{641F663A-8708-439F-BE83-5E0A563898BB}" destId="{E576B584-C442-458C-9C0B-60293A39A113}" srcOrd="1" destOrd="0" presId="urn:microsoft.com/office/officeart/2005/8/layout/hierarchy1"/>
    <dgm:cxn modelId="{DE41889B-1369-4DBA-A061-B8F9F8F16DBE}" type="presParOf" srcId="{08682851-29CF-44FA-B159-924F5B3BD370}" destId="{FF3B7175-3AC8-438E-8B9E-E1E498B51773}" srcOrd="1" destOrd="0" presId="urn:microsoft.com/office/officeart/2005/8/layout/hierarchy1"/>
    <dgm:cxn modelId="{DB326B66-CFF0-485F-B148-ACA6AE63AB08}" type="presParOf" srcId="{FC365F4B-9B9D-4BE9-BB03-AEC7DB9F718F}" destId="{B55BFD83-9B8D-4956-BC0B-0FA63DD4D3BF}" srcOrd="12" destOrd="0" presId="urn:microsoft.com/office/officeart/2005/8/layout/hierarchy1"/>
    <dgm:cxn modelId="{55BF0740-3F3B-4EFD-A8D4-CB0DAD2FE4E0}" type="presParOf" srcId="{FC365F4B-9B9D-4BE9-BB03-AEC7DB9F718F}" destId="{76EC56CB-C109-4620-9940-D8AFEF7DECEC}" srcOrd="13" destOrd="0" presId="urn:microsoft.com/office/officeart/2005/8/layout/hierarchy1"/>
    <dgm:cxn modelId="{3CFA91D0-9A5D-4BF5-8F56-6753068357F4}" type="presParOf" srcId="{76EC56CB-C109-4620-9940-D8AFEF7DECEC}" destId="{C507644C-0EC9-4CE8-94B3-57E58F60DB22}" srcOrd="0" destOrd="0" presId="urn:microsoft.com/office/officeart/2005/8/layout/hierarchy1"/>
    <dgm:cxn modelId="{75642CDF-C8BB-4ACA-BF4B-A8851BDAFF18}" type="presParOf" srcId="{C507644C-0EC9-4CE8-94B3-57E58F60DB22}" destId="{FC6BF976-4CA0-4F63-8ECA-3B95EA238FC5}" srcOrd="0" destOrd="0" presId="urn:microsoft.com/office/officeart/2005/8/layout/hierarchy1"/>
    <dgm:cxn modelId="{352A5B14-01A9-4F1C-8D07-1C1F92782790}" type="presParOf" srcId="{C507644C-0EC9-4CE8-94B3-57E58F60DB22}" destId="{FD30D909-E526-4304-8B17-EF1EF1541147}" srcOrd="1" destOrd="0" presId="urn:microsoft.com/office/officeart/2005/8/layout/hierarchy1"/>
    <dgm:cxn modelId="{60E5AC5F-F15E-42C0-A1EB-0B912A1057EB}" type="presParOf" srcId="{76EC56CB-C109-4620-9940-D8AFEF7DECEC}" destId="{A9D3B3CA-B090-4F75-821C-F492D1C7E9E6}" srcOrd="1" destOrd="0" presId="urn:microsoft.com/office/officeart/2005/8/layout/hierarchy1"/>
    <dgm:cxn modelId="{FD842A9E-A8E9-4CE3-9398-234CA73A83B7}" type="presParOf" srcId="{FC365F4B-9B9D-4BE9-BB03-AEC7DB9F718F}" destId="{11BAD2D4-BA2A-434A-8284-630120AC03FD}" srcOrd="14" destOrd="0" presId="urn:microsoft.com/office/officeart/2005/8/layout/hierarchy1"/>
    <dgm:cxn modelId="{289CC920-3882-48B5-8CDA-9B5E57108650}" type="presParOf" srcId="{FC365F4B-9B9D-4BE9-BB03-AEC7DB9F718F}" destId="{AEAE5F22-D5CF-4378-BE5B-FA28FA42CBA7}" srcOrd="15" destOrd="0" presId="urn:microsoft.com/office/officeart/2005/8/layout/hierarchy1"/>
    <dgm:cxn modelId="{42F97F46-69F5-4890-8219-5EB7109D9B23}" type="presParOf" srcId="{AEAE5F22-D5CF-4378-BE5B-FA28FA42CBA7}" destId="{10293274-A54F-4101-A1B4-6723FA151CDA}" srcOrd="0" destOrd="0" presId="urn:microsoft.com/office/officeart/2005/8/layout/hierarchy1"/>
    <dgm:cxn modelId="{01351C5C-46ED-4B71-A9E8-26F55528060E}" type="presParOf" srcId="{10293274-A54F-4101-A1B4-6723FA151CDA}" destId="{91A6E2C0-6E99-417B-BD6F-C2ABBF5D770B}" srcOrd="0" destOrd="0" presId="urn:microsoft.com/office/officeart/2005/8/layout/hierarchy1"/>
    <dgm:cxn modelId="{DFA667C2-32FF-4E9F-9A78-1A3D4FB48C04}" type="presParOf" srcId="{10293274-A54F-4101-A1B4-6723FA151CDA}" destId="{9B051977-E616-49F6-9089-034CE4444004}" srcOrd="1" destOrd="0" presId="urn:microsoft.com/office/officeart/2005/8/layout/hierarchy1"/>
    <dgm:cxn modelId="{274A4982-B5D0-4041-A491-4B2A5E81EAC7}" type="presParOf" srcId="{AEAE5F22-D5CF-4378-BE5B-FA28FA42CBA7}" destId="{6354C6A5-2414-4911-B90F-9179D66A4F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16AB6-121D-4A71-8BA2-F48E873F378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CEB9F802-B48B-4644-98CA-98F9A62DD13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Skier/Rider falls</a:t>
          </a:r>
        </a:p>
      </dgm:t>
    </dgm:pt>
    <dgm:pt modelId="{244E18AB-C544-4424-828C-2F7912249D8A}" type="parTrans" cxnId="{9AF17CF9-6CF4-4150-B78C-11EF1389036A}">
      <dgm:prSet/>
      <dgm:spPr/>
      <dgm:t>
        <a:bodyPr/>
        <a:lstStyle/>
        <a:p>
          <a:endParaRPr lang="en-AU"/>
        </a:p>
      </dgm:t>
    </dgm:pt>
    <dgm:pt modelId="{EDB9A182-D8BE-4AEC-B18D-23B06437E1F3}" type="sibTrans" cxnId="{9AF17CF9-6CF4-4150-B78C-11EF1389036A}">
      <dgm:prSet/>
      <dgm:spPr/>
      <dgm:t>
        <a:bodyPr/>
        <a:lstStyle/>
        <a:p>
          <a:endParaRPr lang="en-AU"/>
        </a:p>
      </dgm:t>
    </dgm:pt>
    <dgm:pt modelId="{706A3916-C121-410C-806E-B931A25770D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Signals “ok”</a:t>
          </a:r>
        </a:p>
      </dgm:t>
    </dgm:pt>
    <dgm:pt modelId="{3462C0DF-74CF-48CD-9C19-D6273DE89872}" type="parTrans" cxnId="{FFD542FE-EDDC-40DC-9F9C-0F2EF030B2A8}">
      <dgm:prSet/>
      <dgm:spPr/>
      <dgm:t>
        <a:bodyPr/>
        <a:lstStyle/>
        <a:p>
          <a:endParaRPr lang="en-AU"/>
        </a:p>
      </dgm:t>
    </dgm:pt>
    <dgm:pt modelId="{00D1596B-3492-4090-87A1-F6BF83BFC7E1}" type="sibTrans" cxnId="{FFD542FE-EDDC-40DC-9F9C-0F2EF030B2A8}">
      <dgm:prSet/>
      <dgm:spPr/>
      <dgm:t>
        <a:bodyPr/>
        <a:lstStyle/>
        <a:p>
          <a:endParaRPr lang="en-AU"/>
        </a:p>
      </dgm:t>
    </dgm:pt>
    <dgm:pt modelId="{9FBBEFEF-9D09-48EF-A34B-7B320011E60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Confirm skier/rider is OK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&amp; can continue skiing</a:t>
          </a:r>
        </a:p>
      </dgm:t>
    </dgm:pt>
    <dgm:pt modelId="{007EA1B5-8EFC-47FC-8865-2AD32FDEA504}" type="parTrans" cxnId="{BF7A4985-90A6-43AF-BD87-8CF084DD0782}">
      <dgm:prSet/>
      <dgm:spPr/>
      <dgm:t>
        <a:bodyPr/>
        <a:lstStyle/>
        <a:p>
          <a:endParaRPr lang="en-AU"/>
        </a:p>
      </dgm:t>
    </dgm:pt>
    <dgm:pt modelId="{EB4A390F-02A1-41DA-922B-44BF29DE9E35}" type="sibTrans" cxnId="{BF7A4985-90A6-43AF-BD87-8CF084DD0782}">
      <dgm:prSet/>
      <dgm:spPr/>
      <dgm:t>
        <a:bodyPr/>
        <a:lstStyle/>
        <a:p>
          <a:endParaRPr lang="en-AU"/>
        </a:p>
      </dgm:t>
    </dgm:pt>
    <dgm:pt modelId="{95E6BA4A-23FD-4C07-9DE8-A0E904FDC6C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No “ok” signal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 but conscious</a:t>
          </a:r>
        </a:p>
      </dgm:t>
    </dgm:pt>
    <dgm:pt modelId="{9CE7EDFD-6250-4313-9443-FD3D8CA31FD3}" type="parTrans" cxnId="{804A11A7-5CC9-46DC-87A2-54D8D71F5441}">
      <dgm:prSet/>
      <dgm:spPr/>
      <dgm:t>
        <a:bodyPr/>
        <a:lstStyle/>
        <a:p>
          <a:endParaRPr lang="en-AU"/>
        </a:p>
      </dgm:t>
    </dgm:pt>
    <dgm:pt modelId="{8428FC96-FC2C-48D7-944B-B934B45CDE60}" type="sibTrans" cxnId="{804A11A7-5CC9-46DC-87A2-54D8D71F5441}">
      <dgm:prSet/>
      <dgm:spPr/>
      <dgm:t>
        <a:bodyPr/>
        <a:lstStyle/>
        <a:p>
          <a:endParaRPr lang="en-AU"/>
        </a:p>
      </dgm:t>
    </dgm:pt>
    <dgm:pt modelId="{3D86615C-7D6B-40F2-AF40-A9C34E409A8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Able to move and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communicate</a:t>
          </a:r>
        </a:p>
      </dgm:t>
    </dgm:pt>
    <dgm:pt modelId="{E65C9860-6B7F-4675-B98D-82AFD8D7C7D0}" type="parTrans" cxnId="{6512AD47-791C-4A41-98EC-DF7BEB888F36}">
      <dgm:prSet/>
      <dgm:spPr/>
      <dgm:t>
        <a:bodyPr/>
        <a:lstStyle/>
        <a:p>
          <a:endParaRPr lang="en-AU"/>
        </a:p>
      </dgm:t>
    </dgm:pt>
    <dgm:pt modelId="{FBDC6F63-BF04-4FD4-B40C-2F03B79949A9}" type="sibTrans" cxnId="{6512AD47-791C-4A41-98EC-DF7BEB888F36}">
      <dgm:prSet/>
      <dgm:spPr/>
      <dgm:t>
        <a:bodyPr/>
        <a:lstStyle/>
        <a:p>
          <a:endParaRPr lang="en-AU"/>
        </a:p>
      </dgm:t>
    </dgm:pt>
    <dgm:pt modelId="{0DB544AC-9272-49E4-AE08-C74983CBE22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Follow RICER and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No  HARM</a:t>
          </a:r>
        </a:p>
      </dgm:t>
    </dgm:pt>
    <dgm:pt modelId="{FC72F388-A2EE-4126-9474-6F7694292619}" type="parTrans" cxnId="{17C311F0-3914-482F-AF28-A492C077E874}">
      <dgm:prSet/>
      <dgm:spPr/>
      <dgm:t>
        <a:bodyPr/>
        <a:lstStyle/>
        <a:p>
          <a:endParaRPr lang="en-AU"/>
        </a:p>
      </dgm:t>
    </dgm:pt>
    <dgm:pt modelId="{6A618A84-C798-4142-B516-D92683304299}" type="sibTrans" cxnId="{17C311F0-3914-482F-AF28-A492C077E874}">
      <dgm:prSet/>
      <dgm:spPr/>
      <dgm:t>
        <a:bodyPr/>
        <a:lstStyle/>
        <a:p>
          <a:endParaRPr lang="en-AU"/>
        </a:p>
      </dgm:t>
    </dgm:pt>
    <dgm:pt modelId="{09B2C7C4-FD4A-4308-883E-1139CDEA883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Unable to move</a:t>
          </a:r>
        </a:p>
      </dgm:t>
    </dgm:pt>
    <dgm:pt modelId="{47921DAC-D0F5-487D-AFA8-4BA7A294EADA}" type="parTrans" cxnId="{978C360F-86A3-4ED3-8CAD-BB1BFC027D7A}">
      <dgm:prSet/>
      <dgm:spPr/>
      <dgm:t>
        <a:bodyPr/>
        <a:lstStyle/>
        <a:p>
          <a:endParaRPr lang="en-AU"/>
        </a:p>
      </dgm:t>
    </dgm:pt>
    <dgm:pt modelId="{5ED06BB7-2B45-487A-907B-09515D35758E}" type="sibTrans" cxnId="{978C360F-86A3-4ED3-8CAD-BB1BFC027D7A}">
      <dgm:prSet/>
      <dgm:spPr/>
      <dgm:t>
        <a:bodyPr/>
        <a:lstStyle/>
        <a:p>
          <a:endParaRPr lang="en-AU"/>
        </a:p>
      </dgm:t>
    </dgm:pt>
    <dgm:pt modelId="{54BE503C-8166-42F3-AE5D-06457595D37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rPr>
            <a:t>Suspect SCI or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rPr>
            <a:t>major fracture.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rPr>
            <a:t> Get to safety and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rPr>
            <a:t>call  000</a:t>
          </a:r>
        </a:p>
      </dgm:t>
    </dgm:pt>
    <dgm:pt modelId="{96C228F3-E59B-4816-A30E-98D3ABD2A271}" type="parTrans" cxnId="{867710FB-221C-4920-B666-0B07C095E4C0}">
      <dgm:prSet/>
      <dgm:spPr/>
      <dgm:t>
        <a:bodyPr/>
        <a:lstStyle/>
        <a:p>
          <a:endParaRPr lang="en-AU"/>
        </a:p>
      </dgm:t>
    </dgm:pt>
    <dgm:pt modelId="{2A2BD518-CBD0-46E5-8859-1F607BA75CAF}" type="sibTrans" cxnId="{867710FB-221C-4920-B666-0B07C095E4C0}">
      <dgm:prSet/>
      <dgm:spPr/>
      <dgm:t>
        <a:bodyPr/>
        <a:lstStyle/>
        <a:p>
          <a:endParaRPr lang="en-AU"/>
        </a:p>
      </dgm:t>
    </dgm:pt>
    <dgm:pt modelId="{A4E33F14-59CC-4AFE-B491-916755D77BA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No “ok” signal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not responsive</a:t>
          </a:r>
        </a:p>
      </dgm:t>
    </dgm:pt>
    <dgm:pt modelId="{974161DA-63BB-404E-9C72-0E42224E777D}" type="parTrans" cxnId="{1032E042-4392-45BC-BFAB-F27B0708F1AE}">
      <dgm:prSet/>
      <dgm:spPr/>
      <dgm:t>
        <a:bodyPr/>
        <a:lstStyle/>
        <a:p>
          <a:endParaRPr lang="en-AU"/>
        </a:p>
      </dgm:t>
    </dgm:pt>
    <dgm:pt modelId="{67F0589A-EB93-4CBB-9640-DAF9FB3FED83}" type="sibTrans" cxnId="{1032E042-4392-45BC-BFAB-F27B0708F1AE}">
      <dgm:prSet/>
      <dgm:spPr/>
      <dgm:t>
        <a:bodyPr/>
        <a:lstStyle/>
        <a:p>
          <a:endParaRPr lang="en-AU"/>
        </a:p>
      </dgm:t>
    </dgm:pt>
    <dgm:pt modelId="{FC226C6B-2DA2-42A3-A158-A1A61C16AA4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Follow DRABC and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Call 000.</a:t>
          </a:r>
        </a:p>
      </dgm:t>
    </dgm:pt>
    <dgm:pt modelId="{1423E52D-641A-4139-B24A-71A3C1BD85ED}" type="parTrans" cxnId="{F8E6F1AD-0E1A-43BE-94CA-46CC992FE9FF}">
      <dgm:prSet/>
      <dgm:spPr/>
      <dgm:t>
        <a:bodyPr/>
        <a:lstStyle/>
        <a:p>
          <a:endParaRPr lang="en-AU"/>
        </a:p>
      </dgm:t>
    </dgm:pt>
    <dgm:pt modelId="{14EA81C2-CDF7-47A9-8ABA-C80087B1E20D}" type="sibTrans" cxnId="{F8E6F1AD-0E1A-43BE-94CA-46CC992FE9FF}">
      <dgm:prSet/>
      <dgm:spPr/>
      <dgm:t>
        <a:bodyPr/>
        <a:lstStyle/>
        <a:p>
          <a:endParaRPr lang="en-AU"/>
        </a:p>
      </dgm:t>
    </dgm:pt>
    <dgm:pt modelId="{542EA03C-831D-4A0F-9633-A9CFCAC9CC0C}" type="pres">
      <dgm:prSet presAssocID="{BE616AB6-121D-4A71-8BA2-F48E873F37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A354DA-068C-40C8-8593-11A8CDEFB19D}" type="pres">
      <dgm:prSet presAssocID="{CEB9F802-B48B-4644-98CA-98F9A62DD130}" presName="hierRoot1" presStyleCnt="0">
        <dgm:presLayoutVars>
          <dgm:hierBranch/>
        </dgm:presLayoutVars>
      </dgm:prSet>
      <dgm:spPr/>
    </dgm:pt>
    <dgm:pt modelId="{98BF6D27-E79E-4249-87AC-B3DCC98371FF}" type="pres">
      <dgm:prSet presAssocID="{CEB9F802-B48B-4644-98CA-98F9A62DD130}" presName="rootComposite1" presStyleCnt="0"/>
      <dgm:spPr/>
    </dgm:pt>
    <dgm:pt modelId="{9A1A6A1E-EF76-497D-99ED-B3E44BEE0767}" type="pres">
      <dgm:prSet presAssocID="{CEB9F802-B48B-4644-98CA-98F9A62DD130}" presName="rootText1" presStyleLbl="node0" presStyleIdx="0" presStyleCnt="1" custLinFactNeighborY="-12000">
        <dgm:presLayoutVars>
          <dgm:chPref val="3"/>
        </dgm:presLayoutVars>
      </dgm:prSet>
      <dgm:spPr/>
    </dgm:pt>
    <dgm:pt modelId="{1FA12F02-D17C-42DD-8FD6-45B45D65ABCC}" type="pres">
      <dgm:prSet presAssocID="{CEB9F802-B48B-4644-98CA-98F9A62DD130}" presName="rootConnector1" presStyleLbl="node1" presStyleIdx="0" presStyleCnt="0"/>
      <dgm:spPr/>
    </dgm:pt>
    <dgm:pt modelId="{741C7FC1-EBA6-4E58-8A1C-CBDDF63E0177}" type="pres">
      <dgm:prSet presAssocID="{CEB9F802-B48B-4644-98CA-98F9A62DD130}" presName="hierChild2" presStyleCnt="0"/>
      <dgm:spPr/>
    </dgm:pt>
    <dgm:pt modelId="{FAA0C30F-100E-49AC-B3B4-7F77C45C29FF}" type="pres">
      <dgm:prSet presAssocID="{3462C0DF-74CF-48CD-9C19-D6273DE89872}" presName="Name35" presStyleLbl="parChTrans1D2" presStyleIdx="0" presStyleCnt="3"/>
      <dgm:spPr/>
    </dgm:pt>
    <dgm:pt modelId="{1D35D8DB-39AA-4EFB-9037-D62EFB9CA6C7}" type="pres">
      <dgm:prSet presAssocID="{706A3916-C121-410C-806E-B931A25770DB}" presName="hierRoot2" presStyleCnt="0">
        <dgm:presLayoutVars>
          <dgm:hierBranch/>
        </dgm:presLayoutVars>
      </dgm:prSet>
      <dgm:spPr/>
    </dgm:pt>
    <dgm:pt modelId="{CCE7A7BE-7A95-4D96-88F1-BEEA303CD66D}" type="pres">
      <dgm:prSet presAssocID="{706A3916-C121-410C-806E-B931A25770DB}" presName="rootComposite" presStyleCnt="0"/>
      <dgm:spPr/>
    </dgm:pt>
    <dgm:pt modelId="{15A5EAE1-95B2-429D-9D78-8D33F5A1B7FA}" type="pres">
      <dgm:prSet presAssocID="{706A3916-C121-410C-806E-B931A25770DB}" presName="rootText" presStyleLbl="node2" presStyleIdx="0" presStyleCnt="3">
        <dgm:presLayoutVars>
          <dgm:chPref val="3"/>
        </dgm:presLayoutVars>
      </dgm:prSet>
      <dgm:spPr/>
    </dgm:pt>
    <dgm:pt modelId="{E0A0576B-2803-4758-89D8-8BB60A055523}" type="pres">
      <dgm:prSet presAssocID="{706A3916-C121-410C-806E-B931A25770DB}" presName="rootConnector" presStyleLbl="node2" presStyleIdx="0" presStyleCnt="3"/>
      <dgm:spPr/>
    </dgm:pt>
    <dgm:pt modelId="{4611077A-9AF4-46F2-A018-B343B0926E58}" type="pres">
      <dgm:prSet presAssocID="{706A3916-C121-410C-806E-B931A25770DB}" presName="hierChild4" presStyleCnt="0"/>
      <dgm:spPr/>
    </dgm:pt>
    <dgm:pt modelId="{39E8DCB3-3D18-4C1E-A2B0-D57EC1B465F2}" type="pres">
      <dgm:prSet presAssocID="{007EA1B5-8EFC-47FC-8865-2AD32FDEA504}" presName="Name35" presStyleLbl="parChTrans1D3" presStyleIdx="0" presStyleCnt="4"/>
      <dgm:spPr/>
    </dgm:pt>
    <dgm:pt modelId="{17B5FE10-3758-47EB-BC11-D8D06D5BFEA8}" type="pres">
      <dgm:prSet presAssocID="{9FBBEFEF-9D09-48EF-A34B-7B320011E60A}" presName="hierRoot2" presStyleCnt="0">
        <dgm:presLayoutVars>
          <dgm:hierBranch val="r"/>
        </dgm:presLayoutVars>
      </dgm:prSet>
      <dgm:spPr/>
    </dgm:pt>
    <dgm:pt modelId="{D65DD8EC-2A8A-4CDA-B22B-8724FB5207FC}" type="pres">
      <dgm:prSet presAssocID="{9FBBEFEF-9D09-48EF-A34B-7B320011E60A}" presName="rootComposite" presStyleCnt="0"/>
      <dgm:spPr/>
    </dgm:pt>
    <dgm:pt modelId="{544C26E1-A039-4131-B07A-5EA3C21FCF08}" type="pres">
      <dgm:prSet presAssocID="{9FBBEFEF-9D09-48EF-A34B-7B320011E60A}" presName="rootText" presStyleLbl="node3" presStyleIdx="0" presStyleCnt="4">
        <dgm:presLayoutVars>
          <dgm:chPref val="3"/>
        </dgm:presLayoutVars>
      </dgm:prSet>
      <dgm:spPr/>
    </dgm:pt>
    <dgm:pt modelId="{1982D671-30D1-409A-BB4B-4D3D33C6DF3B}" type="pres">
      <dgm:prSet presAssocID="{9FBBEFEF-9D09-48EF-A34B-7B320011E60A}" presName="rootConnector" presStyleLbl="node3" presStyleIdx="0" presStyleCnt="4"/>
      <dgm:spPr/>
    </dgm:pt>
    <dgm:pt modelId="{7CC46B59-1D65-4880-91EE-6C59CAF0C815}" type="pres">
      <dgm:prSet presAssocID="{9FBBEFEF-9D09-48EF-A34B-7B320011E60A}" presName="hierChild4" presStyleCnt="0"/>
      <dgm:spPr/>
    </dgm:pt>
    <dgm:pt modelId="{E6E47083-1898-4060-B6FE-A52CCB03C449}" type="pres">
      <dgm:prSet presAssocID="{9FBBEFEF-9D09-48EF-A34B-7B320011E60A}" presName="hierChild5" presStyleCnt="0"/>
      <dgm:spPr/>
    </dgm:pt>
    <dgm:pt modelId="{B94BD78D-371C-495D-8F4D-553766ACD574}" type="pres">
      <dgm:prSet presAssocID="{706A3916-C121-410C-806E-B931A25770DB}" presName="hierChild5" presStyleCnt="0"/>
      <dgm:spPr/>
    </dgm:pt>
    <dgm:pt modelId="{7A0D2942-5DAD-49F3-9490-B27419523872}" type="pres">
      <dgm:prSet presAssocID="{9CE7EDFD-6250-4313-9443-FD3D8CA31FD3}" presName="Name35" presStyleLbl="parChTrans1D2" presStyleIdx="1" presStyleCnt="3"/>
      <dgm:spPr/>
    </dgm:pt>
    <dgm:pt modelId="{83360F7F-418C-423F-B0D5-F2055A61A3C6}" type="pres">
      <dgm:prSet presAssocID="{95E6BA4A-23FD-4C07-9DE8-A0E904FDC6C4}" presName="hierRoot2" presStyleCnt="0">
        <dgm:presLayoutVars>
          <dgm:hierBranch/>
        </dgm:presLayoutVars>
      </dgm:prSet>
      <dgm:spPr/>
    </dgm:pt>
    <dgm:pt modelId="{C929A271-9C75-40C8-813C-046BE49FF529}" type="pres">
      <dgm:prSet presAssocID="{95E6BA4A-23FD-4C07-9DE8-A0E904FDC6C4}" presName="rootComposite" presStyleCnt="0"/>
      <dgm:spPr/>
    </dgm:pt>
    <dgm:pt modelId="{CEED0910-16D0-4AA9-8BC6-C2F446E8DD8C}" type="pres">
      <dgm:prSet presAssocID="{95E6BA4A-23FD-4C07-9DE8-A0E904FDC6C4}" presName="rootText" presStyleLbl="node2" presStyleIdx="1" presStyleCnt="3">
        <dgm:presLayoutVars>
          <dgm:chPref val="3"/>
        </dgm:presLayoutVars>
      </dgm:prSet>
      <dgm:spPr/>
    </dgm:pt>
    <dgm:pt modelId="{E1E2F09C-AC4B-468B-A237-F60F14C183A8}" type="pres">
      <dgm:prSet presAssocID="{95E6BA4A-23FD-4C07-9DE8-A0E904FDC6C4}" presName="rootConnector" presStyleLbl="node2" presStyleIdx="1" presStyleCnt="3"/>
      <dgm:spPr/>
    </dgm:pt>
    <dgm:pt modelId="{0EC9594D-3F18-4AA5-8030-A826B2F8BBB2}" type="pres">
      <dgm:prSet presAssocID="{95E6BA4A-23FD-4C07-9DE8-A0E904FDC6C4}" presName="hierChild4" presStyleCnt="0"/>
      <dgm:spPr/>
    </dgm:pt>
    <dgm:pt modelId="{A5160A41-83CF-4B27-B2BC-693431E62976}" type="pres">
      <dgm:prSet presAssocID="{E65C9860-6B7F-4675-B98D-82AFD8D7C7D0}" presName="Name35" presStyleLbl="parChTrans1D3" presStyleIdx="1" presStyleCnt="4"/>
      <dgm:spPr/>
    </dgm:pt>
    <dgm:pt modelId="{B8892785-04E6-47BA-8C68-E3738BFA345D}" type="pres">
      <dgm:prSet presAssocID="{3D86615C-7D6B-40F2-AF40-A9C34E409A87}" presName="hierRoot2" presStyleCnt="0">
        <dgm:presLayoutVars>
          <dgm:hierBranch val="r"/>
        </dgm:presLayoutVars>
      </dgm:prSet>
      <dgm:spPr/>
    </dgm:pt>
    <dgm:pt modelId="{9F98D8A1-50B3-4B5C-9664-D01C82FFC236}" type="pres">
      <dgm:prSet presAssocID="{3D86615C-7D6B-40F2-AF40-A9C34E409A87}" presName="rootComposite" presStyleCnt="0"/>
      <dgm:spPr/>
    </dgm:pt>
    <dgm:pt modelId="{B35F44C5-E49A-4A1C-8DF1-832AE73CA7BE}" type="pres">
      <dgm:prSet presAssocID="{3D86615C-7D6B-40F2-AF40-A9C34E409A87}" presName="rootText" presStyleLbl="node3" presStyleIdx="1" presStyleCnt="4">
        <dgm:presLayoutVars>
          <dgm:chPref val="3"/>
        </dgm:presLayoutVars>
      </dgm:prSet>
      <dgm:spPr/>
    </dgm:pt>
    <dgm:pt modelId="{4FF6DD13-74A1-4534-9CDA-F6142C85AE3E}" type="pres">
      <dgm:prSet presAssocID="{3D86615C-7D6B-40F2-AF40-A9C34E409A87}" presName="rootConnector" presStyleLbl="node3" presStyleIdx="1" presStyleCnt="4"/>
      <dgm:spPr/>
    </dgm:pt>
    <dgm:pt modelId="{4AD4818F-4160-477C-A4A6-9A2FEF26FB28}" type="pres">
      <dgm:prSet presAssocID="{3D86615C-7D6B-40F2-AF40-A9C34E409A87}" presName="hierChild4" presStyleCnt="0"/>
      <dgm:spPr/>
    </dgm:pt>
    <dgm:pt modelId="{7787B0A9-8EE1-4D68-9227-70A3C28A2446}" type="pres">
      <dgm:prSet presAssocID="{FC72F388-A2EE-4126-9474-6F7694292619}" presName="Name50" presStyleLbl="parChTrans1D4" presStyleIdx="0" presStyleCnt="2"/>
      <dgm:spPr/>
    </dgm:pt>
    <dgm:pt modelId="{6AAD8777-FC4C-494C-9754-FA11C4538396}" type="pres">
      <dgm:prSet presAssocID="{0DB544AC-9272-49E4-AE08-C74983CBE22C}" presName="hierRoot2" presStyleCnt="0">
        <dgm:presLayoutVars>
          <dgm:hierBranch val="r"/>
        </dgm:presLayoutVars>
      </dgm:prSet>
      <dgm:spPr/>
    </dgm:pt>
    <dgm:pt modelId="{8D143B44-B94E-4803-A0BA-7D06108B511C}" type="pres">
      <dgm:prSet presAssocID="{0DB544AC-9272-49E4-AE08-C74983CBE22C}" presName="rootComposite" presStyleCnt="0"/>
      <dgm:spPr/>
    </dgm:pt>
    <dgm:pt modelId="{A889446A-341B-4A45-8DB6-ACC115FA1B35}" type="pres">
      <dgm:prSet presAssocID="{0DB544AC-9272-49E4-AE08-C74983CBE22C}" presName="rootText" presStyleLbl="node4" presStyleIdx="0" presStyleCnt="2">
        <dgm:presLayoutVars>
          <dgm:chPref val="3"/>
        </dgm:presLayoutVars>
      </dgm:prSet>
      <dgm:spPr/>
    </dgm:pt>
    <dgm:pt modelId="{508025BC-AA5C-473A-BF82-3E4AD6D154B9}" type="pres">
      <dgm:prSet presAssocID="{0DB544AC-9272-49E4-AE08-C74983CBE22C}" presName="rootConnector" presStyleLbl="node4" presStyleIdx="0" presStyleCnt="2"/>
      <dgm:spPr/>
    </dgm:pt>
    <dgm:pt modelId="{F26B097C-D20A-41E8-8C2F-96A89DBAA449}" type="pres">
      <dgm:prSet presAssocID="{0DB544AC-9272-49E4-AE08-C74983CBE22C}" presName="hierChild4" presStyleCnt="0"/>
      <dgm:spPr/>
    </dgm:pt>
    <dgm:pt modelId="{9F87DF1E-A66D-4375-AEC8-A9A8E744FFB2}" type="pres">
      <dgm:prSet presAssocID="{0DB544AC-9272-49E4-AE08-C74983CBE22C}" presName="hierChild5" presStyleCnt="0"/>
      <dgm:spPr/>
    </dgm:pt>
    <dgm:pt modelId="{4B071A11-8C40-427D-AF72-9A64EA4B8A23}" type="pres">
      <dgm:prSet presAssocID="{3D86615C-7D6B-40F2-AF40-A9C34E409A87}" presName="hierChild5" presStyleCnt="0"/>
      <dgm:spPr/>
    </dgm:pt>
    <dgm:pt modelId="{AAFD7A62-DA51-4622-8E4F-BB6186956C8F}" type="pres">
      <dgm:prSet presAssocID="{47921DAC-D0F5-487D-AFA8-4BA7A294EADA}" presName="Name35" presStyleLbl="parChTrans1D3" presStyleIdx="2" presStyleCnt="4"/>
      <dgm:spPr/>
    </dgm:pt>
    <dgm:pt modelId="{79B3B3C4-CC7E-427A-92C7-886E75A1BC28}" type="pres">
      <dgm:prSet presAssocID="{09B2C7C4-FD4A-4308-883E-1139CDEA883D}" presName="hierRoot2" presStyleCnt="0">
        <dgm:presLayoutVars>
          <dgm:hierBranch val="r"/>
        </dgm:presLayoutVars>
      </dgm:prSet>
      <dgm:spPr/>
    </dgm:pt>
    <dgm:pt modelId="{705C4272-87E3-4E55-B4E7-1BCEDA36634D}" type="pres">
      <dgm:prSet presAssocID="{09B2C7C4-FD4A-4308-883E-1139CDEA883D}" presName="rootComposite" presStyleCnt="0"/>
      <dgm:spPr/>
    </dgm:pt>
    <dgm:pt modelId="{A390D6F0-20FE-4CCF-9A4A-2BC74AB33422}" type="pres">
      <dgm:prSet presAssocID="{09B2C7C4-FD4A-4308-883E-1139CDEA883D}" presName="rootText" presStyleLbl="node3" presStyleIdx="2" presStyleCnt="4">
        <dgm:presLayoutVars>
          <dgm:chPref val="3"/>
        </dgm:presLayoutVars>
      </dgm:prSet>
      <dgm:spPr/>
    </dgm:pt>
    <dgm:pt modelId="{35D27F56-6D6E-4C1A-9800-C3C2A96A6412}" type="pres">
      <dgm:prSet presAssocID="{09B2C7C4-FD4A-4308-883E-1139CDEA883D}" presName="rootConnector" presStyleLbl="node3" presStyleIdx="2" presStyleCnt="4"/>
      <dgm:spPr/>
    </dgm:pt>
    <dgm:pt modelId="{4206C548-1AAC-444C-A50A-BEE85D7255FF}" type="pres">
      <dgm:prSet presAssocID="{09B2C7C4-FD4A-4308-883E-1139CDEA883D}" presName="hierChild4" presStyleCnt="0"/>
      <dgm:spPr/>
    </dgm:pt>
    <dgm:pt modelId="{99E61FD2-4E85-4DFE-B759-2B93D388A90A}" type="pres">
      <dgm:prSet presAssocID="{96C228F3-E59B-4816-A30E-98D3ABD2A271}" presName="Name50" presStyleLbl="parChTrans1D4" presStyleIdx="1" presStyleCnt="2"/>
      <dgm:spPr/>
    </dgm:pt>
    <dgm:pt modelId="{C8023D4D-D617-4BB9-9B78-EF76C3951777}" type="pres">
      <dgm:prSet presAssocID="{54BE503C-8166-42F3-AE5D-06457595D37E}" presName="hierRoot2" presStyleCnt="0">
        <dgm:presLayoutVars>
          <dgm:hierBranch val="r"/>
        </dgm:presLayoutVars>
      </dgm:prSet>
      <dgm:spPr/>
    </dgm:pt>
    <dgm:pt modelId="{CAD609D6-3F73-4BF5-90AE-E552F832F9B7}" type="pres">
      <dgm:prSet presAssocID="{54BE503C-8166-42F3-AE5D-06457595D37E}" presName="rootComposite" presStyleCnt="0"/>
      <dgm:spPr/>
    </dgm:pt>
    <dgm:pt modelId="{459264B6-0E38-4BA2-B97F-9E927D0C2BCB}" type="pres">
      <dgm:prSet presAssocID="{54BE503C-8166-42F3-AE5D-06457595D37E}" presName="rootText" presStyleLbl="node4" presStyleIdx="1" presStyleCnt="2">
        <dgm:presLayoutVars>
          <dgm:chPref val="3"/>
        </dgm:presLayoutVars>
      </dgm:prSet>
      <dgm:spPr/>
    </dgm:pt>
    <dgm:pt modelId="{056C3F23-2692-4D5E-85F6-C77BB9D4D3FA}" type="pres">
      <dgm:prSet presAssocID="{54BE503C-8166-42F3-AE5D-06457595D37E}" presName="rootConnector" presStyleLbl="node4" presStyleIdx="1" presStyleCnt="2"/>
      <dgm:spPr/>
    </dgm:pt>
    <dgm:pt modelId="{300C367E-26E4-46B3-802E-93884E390818}" type="pres">
      <dgm:prSet presAssocID="{54BE503C-8166-42F3-AE5D-06457595D37E}" presName="hierChild4" presStyleCnt="0"/>
      <dgm:spPr/>
    </dgm:pt>
    <dgm:pt modelId="{9C7555BB-346B-4863-A982-43BC0EF2231B}" type="pres">
      <dgm:prSet presAssocID="{54BE503C-8166-42F3-AE5D-06457595D37E}" presName="hierChild5" presStyleCnt="0"/>
      <dgm:spPr/>
    </dgm:pt>
    <dgm:pt modelId="{6A5FA209-6919-489D-B0ED-CE8B61574D6A}" type="pres">
      <dgm:prSet presAssocID="{09B2C7C4-FD4A-4308-883E-1139CDEA883D}" presName="hierChild5" presStyleCnt="0"/>
      <dgm:spPr/>
    </dgm:pt>
    <dgm:pt modelId="{8FCEFA47-051E-4B0E-8FAD-996D593C2992}" type="pres">
      <dgm:prSet presAssocID="{95E6BA4A-23FD-4C07-9DE8-A0E904FDC6C4}" presName="hierChild5" presStyleCnt="0"/>
      <dgm:spPr/>
    </dgm:pt>
    <dgm:pt modelId="{8CE91FC7-6A35-4894-92AA-4EBD9DC79262}" type="pres">
      <dgm:prSet presAssocID="{974161DA-63BB-404E-9C72-0E42224E777D}" presName="Name35" presStyleLbl="parChTrans1D2" presStyleIdx="2" presStyleCnt="3"/>
      <dgm:spPr/>
    </dgm:pt>
    <dgm:pt modelId="{3DCB7D6E-1ACC-4148-819A-3EC76CA2B375}" type="pres">
      <dgm:prSet presAssocID="{A4E33F14-59CC-4AFE-B491-916755D77BA0}" presName="hierRoot2" presStyleCnt="0">
        <dgm:presLayoutVars>
          <dgm:hierBranch/>
        </dgm:presLayoutVars>
      </dgm:prSet>
      <dgm:spPr/>
    </dgm:pt>
    <dgm:pt modelId="{6F1424D4-47DB-4CC1-A36A-CB800CC74279}" type="pres">
      <dgm:prSet presAssocID="{A4E33F14-59CC-4AFE-B491-916755D77BA0}" presName="rootComposite" presStyleCnt="0"/>
      <dgm:spPr/>
    </dgm:pt>
    <dgm:pt modelId="{1DE42AA9-7991-4CA7-B8A5-6970DD378B7F}" type="pres">
      <dgm:prSet presAssocID="{A4E33F14-59CC-4AFE-B491-916755D77BA0}" presName="rootText" presStyleLbl="node2" presStyleIdx="2" presStyleCnt="3">
        <dgm:presLayoutVars>
          <dgm:chPref val="3"/>
        </dgm:presLayoutVars>
      </dgm:prSet>
      <dgm:spPr/>
    </dgm:pt>
    <dgm:pt modelId="{D3209A57-6CED-4A65-9FF5-AC58481AD55B}" type="pres">
      <dgm:prSet presAssocID="{A4E33F14-59CC-4AFE-B491-916755D77BA0}" presName="rootConnector" presStyleLbl="node2" presStyleIdx="2" presStyleCnt="3"/>
      <dgm:spPr/>
    </dgm:pt>
    <dgm:pt modelId="{137BB746-6458-4070-93CB-F67194840907}" type="pres">
      <dgm:prSet presAssocID="{A4E33F14-59CC-4AFE-B491-916755D77BA0}" presName="hierChild4" presStyleCnt="0"/>
      <dgm:spPr/>
    </dgm:pt>
    <dgm:pt modelId="{ED2CAA4D-1618-4522-8D9C-1E9B536AED79}" type="pres">
      <dgm:prSet presAssocID="{1423E52D-641A-4139-B24A-71A3C1BD85ED}" presName="Name35" presStyleLbl="parChTrans1D3" presStyleIdx="3" presStyleCnt="4"/>
      <dgm:spPr/>
    </dgm:pt>
    <dgm:pt modelId="{1AE75FDC-CF1B-4563-94C7-E8DFB84982C6}" type="pres">
      <dgm:prSet presAssocID="{FC226C6B-2DA2-42A3-A158-A1A61C16AA40}" presName="hierRoot2" presStyleCnt="0">
        <dgm:presLayoutVars>
          <dgm:hierBranch val="r"/>
        </dgm:presLayoutVars>
      </dgm:prSet>
      <dgm:spPr/>
    </dgm:pt>
    <dgm:pt modelId="{BC82E852-9C12-4804-BC0A-6B85662AC2E2}" type="pres">
      <dgm:prSet presAssocID="{FC226C6B-2DA2-42A3-A158-A1A61C16AA40}" presName="rootComposite" presStyleCnt="0"/>
      <dgm:spPr/>
    </dgm:pt>
    <dgm:pt modelId="{CAAE5403-21E9-47B2-8571-65C73398AACA}" type="pres">
      <dgm:prSet presAssocID="{FC226C6B-2DA2-42A3-A158-A1A61C16AA40}" presName="rootText" presStyleLbl="node3" presStyleIdx="3" presStyleCnt="4">
        <dgm:presLayoutVars>
          <dgm:chPref val="3"/>
        </dgm:presLayoutVars>
      </dgm:prSet>
      <dgm:spPr/>
    </dgm:pt>
    <dgm:pt modelId="{313AD738-0341-4FB1-BDD4-6473785FAAD2}" type="pres">
      <dgm:prSet presAssocID="{FC226C6B-2DA2-42A3-A158-A1A61C16AA40}" presName="rootConnector" presStyleLbl="node3" presStyleIdx="3" presStyleCnt="4"/>
      <dgm:spPr/>
    </dgm:pt>
    <dgm:pt modelId="{C1804FF0-0F16-4413-A0F0-1E62197CCDDF}" type="pres">
      <dgm:prSet presAssocID="{FC226C6B-2DA2-42A3-A158-A1A61C16AA40}" presName="hierChild4" presStyleCnt="0"/>
      <dgm:spPr/>
    </dgm:pt>
    <dgm:pt modelId="{D5959946-E13A-4E16-887E-D579523AC8A3}" type="pres">
      <dgm:prSet presAssocID="{FC226C6B-2DA2-42A3-A158-A1A61C16AA40}" presName="hierChild5" presStyleCnt="0"/>
      <dgm:spPr/>
    </dgm:pt>
    <dgm:pt modelId="{1831628B-B9B3-4199-BC94-AA70EDD68EBE}" type="pres">
      <dgm:prSet presAssocID="{A4E33F14-59CC-4AFE-B491-916755D77BA0}" presName="hierChild5" presStyleCnt="0"/>
      <dgm:spPr/>
    </dgm:pt>
    <dgm:pt modelId="{E3566C8C-9D7C-4EAD-A109-9B754EEEDA9D}" type="pres">
      <dgm:prSet presAssocID="{CEB9F802-B48B-4644-98CA-98F9A62DD130}" presName="hierChild3" presStyleCnt="0"/>
      <dgm:spPr/>
    </dgm:pt>
  </dgm:ptLst>
  <dgm:cxnLst>
    <dgm:cxn modelId="{38F45601-5A77-46EC-A13A-01CB65951C7D}" type="presOf" srcId="{09B2C7C4-FD4A-4308-883E-1139CDEA883D}" destId="{A390D6F0-20FE-4CCF-9A4A-2BC74AB33422}" srcOrd="0" destOrd="0" presId="urn:microsoft.com/office/officeart/2005/8/layout/orgChart1"/>
    <dgm:cxn modelId="{03176C06-7186-4223-8A38-8949281A81A2}" type="presOf" srcId="{BE616AB6-121D-4A71-8BA2-F48E873F378A}" destId="{542EA03C-831D-4A0F-9633-A9CFCAC9CC0C}" srcOrd="0" destOrd="0" presId="urn:microsoft.com/office/officeart/2005/8/layout/orgChart1"/>
    <dgm:cxn modelId="{978C360F-86A3-4ED3-8CAD-BB1BFC027D7A}" srcId="{95E6BA4A-23FD-4C07-9DE8-A0E904FDC6C4}" destId="{09B2C7C4-FD4A-4308-883E-1139CDEA883D}" srcOrd="1" destOrd="0" parTransId="{47921DAC-D0F5-487D-AFA8-4BA7A294EADA}" sibTransId="{5ED06BB7-2B45-487A-907B-09515D35758E}"/>
    <dgm:cxn modelId="{DDA4D214-31C1-4B88-9FFF-91903C1AFE4D}" type="presOf" srcId="{47921DAC-D0F5-487D-AFA8-4BA7A294EADA}" destId="{AAFD7A62-DA51-4622-8E4F-BB6186956C8F}" srcOrd="0" destOrd="0" presId="urn:microsoft.com/office/officeart/2005/8/layout/orgChart1"/>
    <dgm:cxn modelId="{FD333623-8560-4EF7-9F2B-765651D763AC}" type="presOf" srcId="{9FBBEFEF-9D09-48EF-A34B-7B320011E60A}" destId="{544C26E1-A039-4131-B07A-5EA3C21FCF08}" srcOrd="0" destOrd="0" presId="urn:microsoft.com/office/officeart/2005/8/layout/orgChart1"/>
    <dgm:cxn modelId="{71D34624-7C96-431B-B6A6-7616ACFC566F}" type="presOf" srcId="{95E6BA4A-23FD-4C07-9DE8-A0E904FDC6C4}" destId="{CEED0910-16D0-4AA9-8BC6-C2F446E8DD8C}" srcOrd="0" destOrd="0" presId="urn:microsoft.com/office/officeart/2005/8/layout/orgChart1"/>
    <dgm:cxn modelId="{227B672E-F439-4DD4-A199-F89B699C1BDD}" type="presOf" srcId="{FC226C6B-2DA2-42A3-A158-A1A61C16AA40}" destId="{313AD738-0341-4FB1-BDD4-6473785FAAD2}" srcOrd="1" destOrd="0" presId="urn:microsoft.com/office/officeart/2005/8/layout/orgChart1"/>
    <dgm:cxn modelId="{9C5BA12E-0436-419B-B7F4-C345E6129D2A}" type="presOf" srcId="{3D86615C-7D6B-40F2-AF40-A9C34E409A87}" destId="{4FF6DD13-74A1-4534-9CDA-F6142C85AE3E}" srcOrd="1" destOrd="0" presId="urn:microsoft.com/office/officeart/2005/8/layout/orgChart1"/>
    <dgm:cxn modelId="{03293E30-F033-40CA-8CC3-95C8BD2691F7}" type="presOf" srcId="{09B2C7C4-FD4A-4308-883E-1139CDEA883D}" destId="{35D27F56-6D6E-4C1A-9800-C3C2A96A6412}" srcOrd="1" destOrd="0" presId="urn:microsoft.com/office/officeart/2005/8/layout/orgChart1"/>
    <dgm:cxn modelId="{FCFEC235-ADE1-444D-B4C1-FA6BAE26E6D4}" type="presOf" srcId="{E65C9860-6B7F-4675-B98D-82AFD8D7C7D0}" destId="{A5160A41-83CF-4B27-B2BC-693431E62976}" srcOrd="0" destOrd="0" presId="urn:microsoft.com/office/officeart/2005/8/layout/orgChart1"/>
    <dgm:cxn modelId="{8105FB3A-87B5-4474-A5BA-A0AC9F73DA1E}" type="presOf" srcId="{95E6BA4A-23FD-4C07-9DE8-A0E904FDC6C4}" destId="{E1E2F09C-AC4B-468B-A237-F60F14C183A8}" srcOrd="1" destOrd="0" presId="urn:microsoft.com/office/officeart/2005/8/layout/orgChart1"/>
    <dgm:cxn modelId="{5F3AF93C-3F68-46FA-A72D-CB15D67877AC}" type="presOf" srcId="{0DB544AC-9272-49E4-AE08-C74983CBE22C}" destId="{A889446A-341B-4A45-8DB6-ACC115FA1B35}" srcOrd="0" destOrd="0" presId="urn:microsoft.com/office/officeart/2005/8/layout/orgChart1"/>
    <dgm:cxn modelId="{1032E042-4392-45BC-BFAB-F27B0708F1AE}" srcId="{CEB9F802-B48B-4644-98CA-98F9A62DD130}" destId="{A4E33F14-59CC-4AFE-B491-916755D77BA0}" srcOrd="2" destOrd="0" parTransId="{974161DA-63BB-404E-9C72-0E42224E777D}" sibTransId="{67F0589A-EB93-4CBB-9640-DAF9FB3FED83}"/>
    <dgm:cxn modelId="{10ED4043-C75C-4911-9DC1-8C6EAA5E4F45}" type="presOf" srcId="{1423E52D-641A-4139-B24A-71A3C1BD85ED}" destId="{ED2CAA4D-1618-4522-8D9C-1E9B536AED79}" srcOrd="0" destOrd="0" presId="urn:microsoft.com/office/officeart/2005/8/layout/orgChart1"/>
    <dgm:cxn modelId="{51B64466-7CF1-4939-855F-60FEB6301DC3}" type="presOf" srcId="{9CE7EDFD-6250-4313-9443-FD3D8CA31FD3}" destId="{7A0D2942-5DAD-49F3-9490-B27419523872}" srcOrd="0" destOrd="0" presId="urn:microsoft.com/office/officeart/2005/8/layout/orgChart1"/>
    <dgm:cxn modelId="{6512AD47-791C-4A41-98EC-DF7BEB888F36}" srcId="{95E6BA4A-23FD-4C07-9DE8-A0E904FDC6C4}" destId="{3D86615C-7D6B-40F2-AF40-A9C34E409A87}" srcOrd="0" destOrd="0" parTransId="{E65C9860-6B7F-4675-B98D-82AFD8D7C7D0}" sibTransId="{FBDC6F63-BF04-4FD4-B40C-2F03B79949A9}"/>
    <dgm:cxn modelId="{8B1CF86D-6E55-4D60-A33F-F661B9424C5A}" type="presOf" srcId="{54BE503C-8166-42F3-AE5D-06457595D37E}" destId="{459264B6-0E38-4BA2-B97F-9E927D0C2BCB}" srcOrd="0" destOrd="0" presId="urn:microsoft.com/office/officeart/2005/8/layout/orgChart1"/>
    <dgm:cxn modelId="{2CEE4F77-3758-4483-ADA0-9F1D98630A40}" type="presOf" srcId="{706A3916-C121-410C-806E-B931A25770DB}" destId="{E0A0576B-2803-4758-89D8-8BB60A055523}" srcOrd="1" destOrd="0" presId="urn:microsoft.com/office/officeart/2005/8/layout/orgChart1"/>
    <dgm:cxn modelId="{3D58AF58-03C3-40DD-BACE-242FC4E247E1}" type="presOf" srcId="{974161DA-63BB-404E-9C72-0E42224E777D}" destId="{8CE91FC7-6A35-4894-92AA-4EBD9DC79262}" srcOrd="0" destOrd="0" presId="urn:microsoft.com/office/officeart/2005/8/layout/orgChart1"/>
    <dgm:cxn modelId="{262A3C85-B4D9-4DC6-BCEE-2355079302E5}" type="presOf" srcId="{007EA1B5-8EFC-47FC-8865-2AD32FDEA504}" destId="{39E8DCB3-3D18-4C1E-A2B0-D57EC1B465F2}" srcOrd="0" destOrd="0" presId="urn:microsoft.com/office/officeart/2005/8/layout/orgChart1"/>
    <dgm:cxn modelId="{BF7A4985-90A6-43AF-BD87-8CF084DD0782}" srcId="{706A3916-C121-410C-806E-B931A25770DB}" destId="{9FBBEFEF-9D09-48EF-A34B-7B320011E60A}" srcOrd="0" destOrd="0" parTransId="{007EA1B5-8EFC-47FC-8865-2AD32FDEA504}" sibTransId="{EB4A390F-02A1-41DA-922B-44BF29DE9E35}"/>
    <dgm:cxn modelId="{ECF1D595-F039-40C6-87EE-60DD7BCB0CE0}" type="presOf" srcId="{A4E33F14-59CC-4AFE-B491-916755D77BA0}" destId="{D3209A57-6CED-4A65-9FF5-AC58481AD55B}" srcOrd="1" destOrd="0" presId="urn:microsoft.com/office/officeart/2005/8/layout/orgChart1"/>
    <dgm:cxn modelId="{B88D919B-0076-4669-BC0E-75B68A68048B}" type="presOf" srcId="{3D86615C-7D6B-40F2-AF40-A9C34E409A87}" destId="{B35F44C5-E49A-4A1C-8DF1-832AE73CA7BE}" srcOrd="0" destOrd="0" presId="urn:microsoft.com/office/officeart/2005/8/layout/orgChart1"/>
    <dgm:cxn modelId="{1B14A39B-B8E1-4314-8F4A-831C7DFA7922}" type="presOf" srcId="{706A3916-C121-410C-806E-B931A25770DB}" destId="{15A5EAE1-95B2-429D-9D78-8D33F5A1B7FA}" srcOrd="0" destOrd="0" presId="urn:microsoft.com/office/officeart/2005/8/layout/orgChart1"/>
    <dgm:cxn modelId="{804A11A7-5CC9-46DC-87A2-54D8D71F5441}" srcId="{CEB9F802-B48B-4644-98CA-98F9A62DD130}" destId="{95E6BA4A-23FD-4C07-9DE8-A0E904FDC6C4}" srcOrd="1" destOrd="0" parTransId="{9CE7EDFD-6250-4313-9443-FD3D8CA31FD3}" sibTransId="{8428FC96-FC2C-48D7-944B-B934B45CDE60}"/>
    <dgm:cxn modelId="{4D3FF9AB-DBAC-4E6D-9A7E-C6F4B894719C}" type="presOf" srcId="{96C228F3-E59B-4816-A30E-98D3ABD2A271}" destId="{99E61FD2-4E85-4DFE-B759-2B93D388A90A}" srcOrd="0" destOrd="0" presId="urn:microsoft.com/office/officeart/2005/8/layout/orgChart1"/>
    <dgm:cxn modelId="{F8E6F1AD-0E1A-43BE-94CA-46CC992FE9FF}" srcId="{A4E33F14-59CC-4AFE-B491-916755D77BA0}" destId="{FC226C6B-2DA2-42A3-A158-A1A61C16AA40}" srcOrd="0" destOrd="0" parTransId="{1423E52D-641A-4139-B24A-71A3C1BD85ED}" sibTransId="{14EA81C2-CDF7-47A9-8ABA-C80087B1E20D}"/>
    <dgm:cxn modelId="{BBF96DAE-F467-4910-90EC-244A940F6F08}" type="presOf" srcId="{A4E33F14-59CC-4AFE-B491-916755D77BA0}" destId="{1DE42AA9-7991-4CA7-B8A5-6970DD378B7F}" srcOrd="0" destOrd="0" presId="urn:microsoft.com/office/officeart/2005/8/layout/orgChart1"/>
    <dgm:cxn modelId="{609D0FB9-3A4D-45AC-903C-12A3673D7C9A}" type="presOf" srcId="{CEB9F802-B48B-4644-98CA-98F9A62DD130}" destId="{9A1A6A1E-EF76-497D-99ED-B3E44BEE0767}" srcOrd="0" destOrd="0" presId="urn:microsoft.com/office/officeart/2005/8/layout/orgChart1"/>
    <dgm:cxn modelId="{00ACA3BC-E061-4F06-8192-9A14B8B0EBE2}" type="presOf" srcId="{FC72F388-A2EE-4126-9474-6F7694292619}" destId="{7787B0A9-8EE1-4D68-9227-70A3C28A2446}" srcOrd="0" destOrd="0" presId="urn:microsoft.com/office/officeart/2005/8/layout/orgChart1"/>
    <dgm:cxn modelId="{123E01C3-5898-4828-AFF2-CA0E70D9D4F4}" type="presOf" srcId="{FC226C6B-2DA2-42A3-A158-A1A61C16AA40}" destId="{CAAE5403-21E9-47B2-8571-65C73398AACA}" srcOrd="0" destOrd="0" presId="urn:microsoft.com/office/officeart/2005/8/layout/orgChart1"/>
    <dgm:cxn modelId="{AAA30DC9-D624-4D97-8C95-C26D3659CA58}" type="presOf" srcId="{3462C0DF-74CF-48CD-9C19-D6273DE89872}" destId="{FAA0C30F-100E-49AC-B3B4-7F77C45C29FF}" srcOrd="0" destOrd="0" presId="urn:microsoft.com/office/officeart/2005/8/layout/orgChart1"/>
    <dgm:cxn modelId="{3FA6A4C9-D083-4760-BF8F-E4F9B86C7BC1}" type="presOf" srcId="{CEB9F802-B48B-4644-98CA-98F9A62DD130}" destId="{1FA12F02-D17C-42DD-8FD6-45B45D65ABCC}" srcOrd="1" destOrd="0" presId="urn:microsoft.com/office/officeart/2005/8/layout/orgChart1"/>
    <dgm:cxn modelId="{BE5ED2D4-18CF-4704-B2B7-D869C98427B3}" type="presOf" srcId="{0DB544AC-9272-49E4-AE08-C74983CBE22C}" destId="{508025BC-AA5C-473A-BF82-3E4AD6D154B9}" srcOrd="1" destOrd="0" presId="urn:microsoft.com/office/officeart/2005/8/layout/orgChart1"/>
    <dgm:cxn modelId="{C05D84EB-AB47-4C9D-8B82-B8581A5A26D7}" type="presOf" srcId="{54BE503C-8166-42F3-AE5D-06457595D37E}" destId="{056C3F23-2692-4D5E-85F6-C77BB9D4D3FA}" srcOrd="1" destOrd="0" presId="urn:microsoft.com/office/officeart/2005/8/layout/orgChart1"/>
    <dgm:cxn modelId="{17C311F0-3914-482F-AF28-A492C077E874}" srcId="{3D86615C-7D6B-40F2-AF40-A9C34E409A87}" destId="{0DB544AC-9272-49E4-AE08-C74983CBE22C}" srcOrd="0" destOrd="0" parTransId="{FC72F388-A2EE-4126-9474-6F7694292619}" sibTransId="{6A618A84-C798-4142-B516-D92683304299}"/>
    <dgm:cxn modelId="{9C774BF7-A43F-4478-94F6-5B22789D3E0F}" type="presOf" srcId="{9FBBEFEF-9D09-48EF-A34B-7B320011E60A}" destId="{1982D671-30D1-409A-BB4B-4D3D33C6DF3B}" srcOrd="1" destOrd="0" presId="urn:microsoft.com/office/officeart/2005/8/layout/orgChart1"/>
    <dgm:cxn modelId="{9AF17CF9-6CF4-4150-B78C-11EF1389036A}" srcId="{BE616AB6-121D-4A71-8BA2-F48E873F378A}" destId="{CEB9F802-B48B-4644-98CA-98F9A62DD130}" srcOrd="0" destOrd="0" parTransId="{244E18AB-C544-4424-828C-2F7912249D8A}" sibTransId="{EDB9A182-D8BE-4AEC-B18D-23B06437E1F3}"/>
    <dgm:cxn modelId="{867710FB-221C-4920-B666-0B07C095E4C0}" srcId="{09B2C7C4-FD4A-4308-883E-1139CDEA883D}" destId="{54BE503C-8166-42F3-AE5D-06457595D37E}" srcOrd="0" destOrd="0" parTransId="{96C228F3-E59B-4816-A30E-98D3ABD2A271}" sibTransId="{2A2BD518-CBD0-46E5-8859-1F607BA75CAF}"/>
    <dgm:cxn modelId="{FFD542FE-EDDC-40DC-9F9C-0F2EF030B2A8}" srcId="{CEB9F802-B48B-4644-98CA-98F9A62DD130}" destId="{706A3916-C121-410C-806E-B931A25770DB}" srcOrd="0" destOrd="0" parTransId="{3462C0DF-74CF-48CD-9C19-D6273DE89872}" sibTransId="{00D1596B-3492-4090-87A1-F6BF83BFC7E1}"/>
    <dgm:cxn modelId="{B7E3BF82-E332-4551-9648-685B89E64553}" type="presParOf" srcId="{542EA03C-831D-4A0F-9633-A9CFCAC9CC0C}" destId="{41A354DA-068C-40C8-8593-11A8CDEFB19D}" srcOrd="0" destOrd="0" presId="urn:microsoft.com/office/officeart/2005/8/layout/orgChart1"/>
    <dgm:cxn modelId="{59E635C2-1083-4387-9977-AD15A96BF54A}" type="presParOf" srcId="{41A354DA-068C-40C8-8593-11A8CDEFB19D}" destId="{98BF6D27-E79E-4249-87AC-B3DCC98371FF}" srcOrd="0" destOrd="0" presId="urn:microsoft.com/office/officeart/2005/8/layout/orgChart1"/>
    <dgm:cxn modelId="{BED28914-BA60-4607-9934-AC873EF2F17C}" type="presParOf" srcId="{98BF6D27-E79E-4249-87AC-B3DCC98371FF}" destId="{9A1A6A1E-EF76-497D-99ED-B3E44BEE0767}" srcOrd="0" destOrd="0" presId="urn:microsoft.com/office/officeart/2005/8/layout/orgChart1"/>
    <dgm:cxn modelId="{B410A01F-B5EA-427C-AE0D-5B0797129CAD}" type="presParOf" srcId="{98BF6D27-E79E-4249-87AC-B3DCC98371FF}" destId="{1FA12F02-D17C-42DD-8FD6-45B45D65ABCC}" srcOrd="1" destOrd="0" presId="urn:microsoft.com/office/officeart/2005/8/layout/orgChart1"/>
    <dgm:cxn modelId="{54921079-B9B3-41EF-88D4-FB89F66A63A9}" type="presParOf" srcId="{41A354DA-068C-40C8-8593-11A8CDEFB19D}" destId="{741C7FC1-EBA6-4E58-8A1C-CBDDF63E0177}" srcOrd="1" destOrd="0" presId="urn:microsoft.com/office/officeart/2005/8/layout/orgChart1"/>
    <dgm:cxn modelId="{B7711FE5-0BCB-4A59-8EED-4C8E46B3B0E5}" type="presParOf" srcId="{741C7FC1-EBA6-4E58-8A1C-CBDDF63E0177}" destId="{FAA0C30F-100E-49AC-B3B4-7F77C45C29FF}" srcOrd="0" destOrd="0" presId="urn:microsoft.com/office/officeart/2005/8/layout/orgChart1"/>
    <dgm:cxn modelId="{FA87E57B-2A0A-4BB8-A702-A9ADB759B563}" type="presParOf" srcId="{741C7FC1-EBA6-4E58-8A1C-CBDDF63E0177}" destId="{1D35D8DB-39AA-4EFB-9037-D62EFB9CA6C7}" srcOrd="1" destOrd="0" presId="urn:microsoft.com/office/officeart/2005/8/layout/orgChart1"/>
    <dgm:cxn modelId="{A5AF1F13-DC00-431F-8B55-7A998EDA5246}" type="presParOf" srcId="{1D35D8DB-39AA-4EFB-9037-D62EFB9CA6C7}" destId="{CCE7A7BE-7A95-4D96-88F1-BEEA303CD66D}" srcOrd="0" destOrd="0" presId="urn:microsoft.com/office/officeart/2005/8/layout/orgChart1"/>
    <dgm:cxn modelId="{80BDD349-98D1-467A-88A4-B15146B65413}" type="presParOf" srcId="{CCE7A7BE-7A95-4D96-88F1-BEEA303CD66D}" destId="{15A5EAE1-95B2-429D-9D78-8D33F5A1B7FA}" srcOrd="0" destOrd="0" presId="urn:microsoft.com/office/officeart/2005/8/layout/orgChart1"/>
    <dgm:cxn modelId="{902BA998-4ADA-4104-A15B-3622B6E503F6}" type="presParOf" srcId="{CCE7A7BE-7A95-4D96-88F1-BEEA303CD66D}" destId="{E0A0576B-2803-4758-89D8-8BB60A055523}" srcOrd="1" destOrd="0" presId="urn:microsoft.com/office/officeart/2005/8/layout/orgChart1"/>
    <dgm:cxn modelId="{ED538A91-A5CB-44C3-8C53-39D3F8E89DBF}" type="presParOf" srcId="{1D35D8DB-39AA-4EFB-9037-D62EFB9CA6C7}" destId="{4611077A-9AF4-46F2-A018-B343B0926E58}" srcOrd="1" destOrd="0" presId="urn:microsoft.com/office/officeart/2005/8/layout/orgChart1"/>
    <dgm:cxn modelId="{0E4437E5-12E5-4885-9D9C-72C26D3A7865}" type="presParOf" srcId="{4611077A-9AF4-46F2-A018-B343B0926E58}" destId="{39E8DCB3-3D18-4C1E-A2B0-D57EC1B465F2}" srcOrd="0" destOrd="0" presId="urn:microsoft.com/office/officeart/2005/8/layout/orgChart1"/>
    <dgm:cxn modelId="{15BD1DA5-4B39-4AA9-80AA-7B97FE10EDDD}" type="presParOf" srcId="{4611077A-9AF4-46F2-A018-B343B0926E58}" destId="{17B5FE10-3758-47EB-BC11-D8D06D5BFEA8}" srcOrd="1" destOrd="0" presId="urn:microsoft.com/office/officeart/2005/8/layout/orgChart1"/>
    <dgm:cxn modelId="{6FBA8F0E-06FD-49F2-9273-26639FC3DB61}" type="presParOf" srcId="{17B5FE10-3758-47EB-BC11-D8D06D5BFEA8}" destId="{D65DD8EC-2A8A-4CDA-B22B-8724FB5207FC}" srcOrd="0" destOrd="0" presId="urn:microsoft.com/office/officeart/2005/8/layout/orgChart1"/>
    <dgm:cxn modelId="{71140E3E-1FAA-4C9E-ADA2-37014AF9D9B8}" type="presParOf" srcId="{D65DD8EC-2A8A-4CDA-B22B-8724FB5207FC}" destId="{544C26E1-A039-4131-B07A-5EA3C21FCF08}" srcOrd="0" destOrd="0" presId="urn:microsoft.com/office/officeart/2005/8/layout/orgChart1"/>
    <dgm:cxn modelId="{B2F18DA0-4A72-4DAE-B7BE-7EC9E23DC1D2}" type="presParOf" srcId="{D65DD8EC-2A8A-4CDA-B22B-8724FB5207FC}" destId="{1982D671-30D1-409A-BB4B-4D3D33C6DF3B}" srcOrd="1" destOrd="0" presId="urn:microsoft.com/office/officeart/2005/8/layout/orgChart1"/>
    <dgm:cxn modelId="{3079E338-C714-4C86-81EB-DBC2E27C257B}" type="presParOf" srcId="{17B5FE10-3758-47EB-BC11-D8D06D5BFEA8}" destId="{7CC46B59-1D65-4880-91EE-6C59CAF0C815}" srcOrd="1" destOrd="0" presId="urn:microsoft.com/office/officeart/2005/8/layout/orgChart1"/>
    <dgm:cxn modelId="{15029876-BC15-426E-84AB-639FFAB8BA28}" type="presParOf" srcId="{17B5FE10-3758-47EB-BC11-D8D06D5BFEA8}" destId="{E6E47083-1898-4060-B6FE-A52CCB03C449}" srcOrd="2" destOrd="0" presId="urn:microsoft.com/office/officeart/2005/8/layout/orgChart1"/>
    <dgm:cxn modelId="{ECF49937-ED21-4273-941C-967DC97736F6}" type="presParOf" srcId="{1D35D8DB-39AA-4EFB-9037-D62EFB9CA6C7}" destId="{B94BD78D-371C-495D-8F4D-553766ACD574}" srcOrd="2" destOrd="0" presId="urn:microsoft.com/office/officeart/2005/8/layout/orgChart1"/>
    <dgm:cxn modelId="{6CBAB723-65E4-4887-AFD6-CD8BE8BAAEB7}" type="presParOf" srcId="{741C7FC1-EBA6-4E58-8A1C-CBDDF63E0177}" destId="{7A0D2942-5DAD-49F3-9490-B27419523872}" srcOrd="2" destOrd="0" presId="urn:microsoft.com/office/officeart/2005/8/layout/orgChart1"/>
    <dgm:cxn modelId="{1CFF0C54-0BDD-4C7E-91F7-DF2140DEABD3}" type="presParOf" srcId="{741C7FC1-EBA6-4E58-8A1C-CBDDF63E0177}" destId="{83360F7F-418C-423F-B0D5-F2055A61A3C6}" srcOrd="3" destOrd="0" presId="urn:microsoft.com/office/officeart/2005/8/layout/orgChart1"/>
    <dgm:cxn modelId="{8FDED6E5-7A59-4962-B6DC-40A51D013A6C}" type="presParOf" srcId="{83360F7F-418C-423F-B0D5-F2055A61A3C6}" destId="{C929A271-9C75-40C8-813C-046BE49FF529}" srcOrd="0" destOrd="0" presId="urn:microsoft.com/office/officeart/2005/8/layout/orgChart1"/>
    <dgm:cxn modelId="{03A60F72-7561-4FF7-BC2D-FA3CC5EE7E14}" type="presParOf" srcId="{C929A271-9C75-40C8-813C-046BE49FF529}" destId="{CEED0910-16D0-4AA9-8BC6-C2F446E8DD8C}" srcOrd="0" destOrd="0" presId="urn:microsoft.com/office/officeart/2005/8/layout/orgChart1"/>
    <dgm:cxn modelId="{A6B03CAC-08B9-4AC6-9F1B-4A027D64F7C6}" type="presParOf" srcId="{C929A271-9C75-40C8-813C-046BE49FF529}" destId="{E1E2F09C-AC4B-468B-A237-F60F14C183A8}" srcOrd="1" destOrd="0" presId="urn:microsoft.com/office/officeart/2005/8/layout/orgChart1"/>
    <dgm:cxn modelId="{3A0CEA9D-6F2B-4474-82FC-46ED8734A8D0}" type="presParOf" srcId="{83360F7F-418C-423F-B0D5-F2055A61A3C6}" destId="{0EC9594D-3F18-4AA5-8030-A826B2F8BBB2}" srcOrd="1" destOrd="0" presId="urn:microsoft.com/office/officeart/2005/8/layout/orgChart1"/>
    <dgm:cxn modelId="{341EB9E3-A6BE-4525-AC6C-A786C6225942}" type="presParOf" srcId="{0EC9594D-3F18-4AA5-8030-A826B2F8BBB2}" destId="{A5160A41-83CF-4B27-B2BC-693431E62976}" srcOrd="0" destOrd="0" presId="urn:microsoft.com/office/officeart/2005/8/layout/orgChart1"/>
    <dgm:cxn modelId="{9F35C33A-1701-41DE-B3EB-5C818141BE1E}" type="presParOf" srcId="{0EC9594D-3F18-4AA5-8030-A826B2F8BBB2}" destId="{B8892785-04E6-47BA-8C68-E3738BFA345D}" srcOrd="1" destOrd="0" presId="urn:microsoft.com/office/officeart/2005/8/layout/orgChart1"/>
    <dgm:cxn modelId="{90597095-93AA-4232-91D8-11F56B1AD1A8}" type="presParOf" srcId="{B8892785-04E6-47BA-8C68-E3738BFA345D}" destId="{9F98D8A1-50B3-4B5C-9664-D01C82FFC236}" srcOrd="0" destOrd="0" presId="urn:microsoft.com/office/officeart/2005/8/layout/orgChart1"/>
    <dgm:cxn modelId="{308EF69E-E41C-45AD-B2F8-76426D9FDAFA}" type="presParOf" srcId="{9F98D8A1-50B3-4B5C-9664-D01C82FFC236}" destId="{B35F44C5-E49A-4A1C-8DF1-832AE73CA7BE}" srcOrd="0" destOrd="0" presId="urn:microsoft.com/office/officeart/2005/8/layout/orgChart1"/>
    <dgm:cxn modelId="{DD601655-93BA-44E5-8924-D094A33DAD83}" type="presParOf" srcId="{9F98D8A1-50B3-4B5C-9664-D01C82FFC236}" destId="{4FF6DD13-74A1-4534-9CDA-F6142C85AE3E}" srcOrd="1" destOrd="0" presId="urn:microsoft.com/office/officeart/2005/8/layout/orgChart1"/>
    <dgm:cxn modelId="{319E5333-5294-4541-860E-8F7272C63A45}" type="presParOf" srcId="{B8892785-04E6-47BA-8C68-E3738BFA345D}" destId="{4AD4818F-4160-477C-A4A6-9A2FEF26FB28}" srcOrd="1" destOrd="0" presId="urn:microsoft.com/office/officeart/2005/8/layout/orgChart1"/>
    <dgm:cxn modelId="{B4A467D7-F6D2-40F0-BC1C-FFE2C98D037E}" type="presParOf" srcId="{4AD4818F-4160-477C-A4A6-9A2FEF26FB28}" destId="{7787B0A9-8EE1-4D68-9227-70A3C28A2446}" srcOrd="0" destOrd="0" presId="urn:microsoft.com/office/officeart/2005/8/layout/orgChart1"/>
    <dgm:cxn modelId="{A6E10DB3-32E8-4D50-9338-7804D349D1D6}" type="presParOf" srcId="{4AD4818F-4160-477C-A4A6-9A2FEF26FB28}" destId="{6AAD8777-FC4C-494C-9754-FA11C4538396}" srcOrd="1" destOrd="0" presId="urn:microsoft.com/office/officeart/2005/8/layout/orgChart1"/>
    <dgm:cxn modelId="{B070F788-AFAF-4092-9246-E7796686F2FA}" type="presParOf" srcId="{6AAD8777-FC4C-494C-9754-FA11C4538396}" destId="{8D143B44-B94E-4803-A0BA-7D06108B511C}" srcOrd="0" destOrd="0" presId="urn:microsoft.com/office/officeart/2005/8/layout/orgChart1"/>
    <dgm:cxn modelId="{99916695-8200-4569-91B5-3B99784C701A}" type="presParOf" srcId="{8D143B44-B94E-4803-A0BA-7D06108B511C}" destId="{A889446A-341B-4A45-8DB6-ACC115FA1B35}" srcOrd="0" destOrd="0" presId="urn:microsoft.com/office/officeart/2005/8/layout/orgChart1"/>
    <dgm:cxn modelId="{8E61EE77-5F80-47F8-9AE2-7F75E5035039}" type="presParOf" srcId="{8D143B44-B94E-4803-A0BA-7D06108B511C}" destId="{508025BC-AA5C-473A-BF82-3E4AD6D154B9}" srcOrd="1" destOrd="0" presId="urn:microsoft.com/office/officeart/2005/8/layout/orgChart1"/>
    <dgm:cxn modelId="{D0001CBD-DCEB-452D-A40E-F3BA04A6AD75}" type="presParOf" srcId="{6AAD8777-FC4C-494C-9754-FA11C4538396}" destId="{F26B097C-D20A-41E8-8C2F-96A89DBAA449}" srcOrd="1" destOrd="0" presId="urn:microsoft.com/office/officeart/2005/8/layout/orgChart1"/>
    <dgm:cxn modelId="{52494120-B79F-4EC8-8AFD-56BECC64F9DF}" type="presParOf" srcId="{6AAD8777-FC4C-494C-9754-FA11C4538396}" destId="{9F87DF1E-A66D-4375-AEC8-A9A8E744FFB2}" srcOrd="2" destOrd="0" presId="urn:microsoft.com/office/officeart/2005/8/layout/orgChart1"/>
    <dgm:cxn modelId="{527FE268-F384-481F-8F06-79E9B8CF1F98}" type="presParOf" srcId="{B8892785-04E6-47BA-8C68-E3738BFA345D}" destId="{4B071A11-8C40-427D-AF72-9A64EA4B8A23}" srcOrd="2" destOrd="0" presId="urn:microsoft.com/office/officeart/2005/8/layout/orgChart1"/>
    <dgm:cxn modelId="{F623149B-F74C-4F72-9A6C-E776DE27D05E}" type="presParOf" srcId="{0EC9594D-3F18-4AA5-8030-A826B2F8BBB2}" destId="{AAFD7A62-DA51-4622-8E4F-BB6186956C8F}" srcOrd="2" destOrd="0" presId="urn:microsoft.com/office/officeart/2005/8/layout/orgChart1"/>
    <dgm:cxn modelId="{86E57D9B-1750-43F3-B9A8-FC211467AE95}" type="presParOf" srcId="{0EC9594D-3F18-4AA5-8030-A826B2F8BBB2}" destId="{79B3B3C4-CC7E-427A-92C7-886E75A1BC28}" srcOrd="3" destOrd="0" presId="urn:microsoft.com/office/officeart/2005/8/layout/orgChart1"/>
    <dgm:cxn modelId="{4BAB8812-293C-4A22-872E-6E79CFA62BEE}" type="presParOf" srcId="{79B3B3C4-CC7E-427A-92C7-886E75A1BC28}" destId="{705C4272-87E3-4E55-B4E7-1BCEDA36634D}" srcOrd="0" destOrd="0" presId="urn:microsoft.com/office/officeart/2005/8/layout/orgChart1"/>
    <dgm:cxn modelId="{6B795CC4-A867-4BA3-AC8B-1D2FC5DEFF6D}" type="presParOf" srcId="{705C4272-87E3-4E55-B4E7-1BCEDA36634D}" destId="{A390D6F0-20FE-4CCF-9A4A-2BC74AB33422}" srcOrd="0" destOrd="0" presId="urn:microsoft.com/office/officeart/2005/8/layout/orgChart1"/>
    <dgm:cxn modelId="{32F7C708-0580-43B6-BD4B-F32AF65A79EE}" type="presParOf" srcId="{705C4272-87E3-4E55-B4E7-1BCEDA36634D}" destId="{35D27F56-6D6E-4C1A-9800-C3C2A96A6412}" srcOrd="1" destOrd="0" presId="urn:microsoft.com/office/officeart/2005/8/layout/orgChart1"/>
    <dgm:cxn modelId="{E4F6D95C-56A6-4891-8439-7A3AFF8D59C2}" type="presParOf" srcId="{79B3B3C4-CC7E-427A-92C7-886E75A1BC28}" destId="{4206C548-1AAC-444C-A50A-BEE85D7255FF}" srcOrd="1" destOrd="0" presId="urn:microsoft.com/office/officeart/2005/8/layout/orgChart1"/>
    <dgm:cxn modelId="{0EF3BB7E-755B-4F73-813E-45828E0B8A60}" type="presParOf" srcId="{4206C548-1AAC-444C-A50A-BEE85D7255FF}" destId="{99E61FD2-4E85-4DFE-B759-2B93D388A90A}" srcOrd="0" destOrd="0" presId="urn:microsoft.com/office/officeart/2005/8/layout/orgChart1"/>
    <dgm:cxn modelId="{D0F23723-095E-4231-8A02-154344E9C220}" type="presParOf" srcId="{4206C548-1AAC-444C-A50A-BEE85D7255FF}" destId="{C8023D4D-D617-4BB9-9B78-EF76C3951777}" srcOrd="1" destOrd="0" presId="urn:microsoft.com/office/officeart/2005/8/layout/orgChart1"/>
    <dgm:cxn modelId="{092D8203-970D-40A9-A6E3-28095C8C0812}" type="presParOf" srcId="{C8023D4D-D617-4BB9-9B78-EF76C3951777}" destId="{CAD609D6-3F73-4BF5-90AE-E552F832F9B7}" srcOrd="0" destOrd="0" presId="urn:microsoft.com/office/officeart/2005/8/layout/orgChart1"/>
    <dgm:cxn modelId="{D849E7DE-5943-4679-BF4A-C75F8C91440C}" type="presParOf" srcId="{CAD609D6-3F73-4BF5-90AE-E552F832F9B7}" destId="{459264B6-0E38-4BA2-B97F-9E927D0C2BCB}" srcOrd="0" destOrd="0" presId="urn:microsoft.com/office/officeart/2005/8/layout/orgChart1"/>
    <dgm:cxn modelId="{3F9B6C6E-E22F-421E-B244-58AA56F66D0E}" type="presParOf" srcId="{CAD609D6-3F73-4BF5-90AE-E552F832F9B7}" destId="{056C3F23-2692-4D5E-85F6-C77BB9D4D3FA}" srcOrd="1" destOrd="0" presId="urn:microsoft.com/office/officeart/2005/8/layout/orgChart1"/>
    <dgm:cxn modelId="{7273550F-0A69-43B5-871F-F732398C5776}" type="presParOf" srcId="{C8023D4D-D617-4BB9-9B78-EF76C3951777}" destId="{300C367E-26E4-46B3-802E-93884E390818}" srcOrd="1" destOrd="0" presId="urn:microsoft.com/office/officeart/2005/8/layout/orgChart1"/>
    <dgm:cxn modelId="{01488717-52E5-4CB9-84F6-CC0EFE485640}" type="presParOf" srcId="{C8023D4D-D617-4BB9-9B78-EF76C3951777}" destId="{9C7555BB-346B-4863-A982-43BC0EF2231B}" srcOrd="2" destOrd="0" presId="urn:microsoft.com/office/officeart/2005/8/layout/orgChart1"/>
    <dgm:cxn modelId="{2EAC0574-0EC8-4175-8CA0-895A0BEB1DB3}" type="presParOf" srcId="{79B3B3C4-CC7E-427A-92C7-886E75A1BC28}" destId="{6A5FA209-6919-489D-B0ED-CE8B61574D6A}" srcOrd="2" destOrd="0" presId="urn:microsoft.com/office/officeart/2005/8/layout/orgChart1"/>
    <dgm:cxn modelId="{E4F90B75-C34A-45DC-959D-08B2919407DC}" type="presParOf" srcId="{83360F7F-418C-423F-B0D5-F2055A61A3C6}" destId="{8FCEFA47-051E-4B0E-8FAD-996D593C2992}" srcOrd="2" destOrd="0" presId="urn:microsoft.com/office/officeart/2005/8/layout/orgChart1"/>
    <dgm:cxn modelId="{2597292C-8365-48BF-8E19-6C5FA95C474B}" type="presParOf" srcId="{741C7FC1-EBA6-4E58-8A1C-CBDDF63E0177}" destId="{8CE91FC7-6A35-4894-92AA-4EBD9DC79262}" srcOrd="4" destOrd="0" presId="urn:microsoft.com/office/officeart/2005/8/layout/orgChart1"/>
    <dgm:cxn modelId="{CBABF48B-948E-4664-A750-56B4F38AFAEC}" type="presParOf" srcId="{741C7FC1-EBA6-4E58-8A1C-CBDDF63E0177}" destId="{3DCB7D6E-1ACC-4148-819A-3EC76CA2B375}" srcOrd="5" destOrd="0" presId="urn:microsoft.com/office/officeart/2005/8/layout/orgChart1"/>
    <dgm:cxn modelId="{476A2AFA-658C-4E7A-8B2D-7DF407B4B364}" type="presParOf" srcId="{3DCB7D6E-1ACC-4148-819A-3EC76CA2B375}" destId="{6F1424D4-47DB-4CC1-A36A-CB800CC74279}" srcOrd="0" destOrd="0" presId="urn:microsoft.com/office/officeart/2005/8/layout/orgChart1"/>
    <dgm:cxn modelId="{B5D19750-FC5B-4273-B1F0-5E0AFDCE417C}" type="presParOf" srcId="{6F1424D4-47DB-4CC1-A36A-CB800CC74279}" destId="{1DE42AA9-7991-4CA7-B8A5-6970DD378B7F}" srcOrd="0" destOrd="0" presId="urn:microsoft.com/office/officeart/2005/8/layout/orgChart1"/>
    <dgm:cxn modelId="{93FB5B1E-3649-4251-8C76-D8BA530D3DF0}" type="presParOf" srcId="{6F1424D4-47DB-4CC1-A36A-CB800CC74279}" destId="{D3209A57-6CED-4A65-9FF5-AC58481AD55B}" srcOrd="1" destOrd="0" presId="urn:microsoft.com/office/officeart/2005/8/layout/orgChart1"/>
    <dgm:cxn modelId="{383204CD-91AE-4533-ADBB-66FE64C95F65}" type="presParOf" srcId="{3DCB7D6E-1ACC-4148-819A-3EC76CA2B375}" destId="{137BB746-6458-4070-93CB-F67194840907}" srcOrd="1" destOrd="0" presId="urn:microsoft.com/office/officeart/2005/8/layout/orgChart1"/>
    <dgm:cxn modelId="{B770C605-AEDF-4A5F-A9DE-12FFF437608C}" type="presParOf" srcId="{137BB746-6458-4070-93CB-F67194840907}" destId="{ED2CAA4D-1618-4522-8D9C-1E9B536AED79}" srcOrd="0" destOrd="0" presId="urn:microsoft.com/office/officeart/2005/8/layout/orgChart1"/>
    <dgm:cxn modelId="{81CA2442-02A0-4EA9-B3CC-BC152EBE402B}" type="presParOf" srcId="{137BB746-6458-4070-93CB-F67194840907}" destId="{1AE75FDC-CF1B-4563-94C7-E8DFB84982C6}" srcOrd="1" destOrd="0" presId="urn:microsoft.com/office/officeart/2005/8/layout/orgChart1"/>
    <dgm:cxn modelId="{86F77690-7D82-47F5-99E1-F4F3F36B07C7}" type="presParOf" srcId="{1AE75FDC-CF1B-4563-94C7-E8DFB84982C6}" destId="{BC82E852-9C12-4804-BC0A-6B85662AC2E2}" srcOrd="0" destOrd="0" presId="urn:microsoft.com/office/officeart/2005/8/layout/orgChart1"/>
    <dgm:cxn modelId="{7B551976-EAA6-4B37-A043-EDD523F8D97D}" type="presParOf" srcId="{BC82E852-9C12-4804-BC0A-6B85662AC2E2}" destId="{CAAE5403-21E9-47B2-8571-65C73398AACA}" srcOrd="0" destOrd="0" presId="urn:microsoft.com/office/officeart/2005/8/layout/orgChart1"/>
    <dgm:cxn modelId="{F793A9D2-D575-40E8-AAEB-4DD787FFEB7F}" type="presParOf" srcId="{BC82E852-9C12-4804-BC0A-6B85662AC2E2}" destId="{313AD738-0341-4FB1-BDD4-6473785FAAD2}" srcOrd="1" destOrd="0" presId="urn:microsoft.com/office/officeart/2005/8/layout/orgChart1"/>
    <dgm:cxn modelId="{451790EA-FDC0-4449-9FCF-FF3137534ED1}" type="presParOf" srcId="{1AE75FDC-CF1B-4563-94C7-E8DFB84982C6}" destId="{C1804FF0-0F16-4413-A0F0-1E62197CCDDF}" srcOrd="1" destOrd="0" presId="urn:microsoft.com/office/officeart/2005/8/layout/orgChart1"/>
    <dgm:cxn modelId="{2F37B955-2C0C-45BB-A10F-068E0697C1FC}" type="presParOf" srcId="{1AE75FDC-CF1B-4563-94C7-E8DFB84982C6}" destId="{D5959946-E13A-4E16-887E-D579523AC8A3}" srcOrd="2" destOrd="0" presId="urn:microsoft.com/office/officeart/2005/8/layout/orgChart1"/>
    <dgm:cxn modelId="{4D59DCAE-5B16-415B-BD0E-0BE6558B2406}" type="presParOf" srcId="{3DCB7D6E-1ACC-4148-819A-3EC76CA2B375}" destId="{1831628B-B9B3-4199-BC94-AA70EDD68EBE}" srcOrd="2" destOrd="0" presId="urn:microsoft.com/office/officeart/2005/8/layout/orgChart1"/>
    <dgm:cxn modelId="{0094CC33-1441-4E0A-A916-5608D84F824C}" type="presParOf" srcId="{41A354DA-068C-40C8-8593-11A8CDEFB19D}" destId="{E3566C8C-9D7C-4EAD-A109-9B754EEEDA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46BF02-2826-45D4-A9E0-3EC8FCD06FF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5F61445-C509-4DF2-90BB-DE92F6F73E15}">
      <dgm:prSet phldrT="[Text]"/>
      <dgm:spPr/>
      <dgm:t>
        <a:bodyPr/>
        <a:lstStyle/>
        <a:p>
          <a:r>
            <a:rPr lang="en-AU" dirty="0"/>
            <a:t>Fuelling: Varying demands and multiple tournaments</a:t>
          </a:r>
        </a:p>
      </dgm:t>
    </dgm:pt>
    <dgm:pt modelId="{FDDDA95D-2684-4E63-A5F5-52B5CAB135EA}" type="parTrans" cxnId="{C81541DF-BFC9-41E2-AA7D-F2C8EC389D22}">
      <dgm:prSet/>
      <dgm:spPr/>
      <dgm:t>
        <a:bodyPr/>
        <a:lstStyle/>
        <a:p>
          <a:endParaRPr lang="en-AU"/>
        </a:p>
      </dgm:t>
    </dgm:pt>
    <dgm:pt modelId="{0F10CD8A-CF34-4B85-A765-7C967A37754E}" type="sibTrans" cxnId="{C81541DF-BFC9-41E2-AA7D-F2C8EC389D22}">
      <dgm:prSet/>
      <dgm:spPr/>
      <dgm:t>
        <a:bodyPr/>
        <a:lstStyle/>
        <a:p>
          <a:endParaRPr lang="en-AU"/>
        </a:p>
      </dgm:t>
    </dgm:pt>
    <dgm:pt modelId="{229D9A51-CD8A-411C-B966-206BECF309A0}">
      <dgm:prSet phldrT="[Text]"/>
      <dgm:spPr/>
      <dgm:t>
        <a:bodyPr/>
        <a:lstStyle/>
        <a:p>
          <a:r>
            <a:rPr lang="en-AU" dirty="0"/>
            <a:t>Maintaining muscle mass and strength</a:t>
          </a:r>
        </a:p>
      </dgm:t>
    </dgm:pt>
    <dgm:pt modelId="{ED368A45-2893-41D5-8512-3370CBCFCB4E}" type="parTrans" cxnId="{4F7B7B94-2C96-4081-83F1-73478F2A0C00}">
      <dgm:prSet/>
      <dgm:spPr/>
      <dgm:t>
        <a:bodyPr/>
        <a:lstStyle/>
        <a:p>
          <a:endParaRPr lang="en-AU"/>
        </a:p>
      </dgm:t>
    </dgm:pt>
    <dgm:pt modelId="{FD7EF398-572C-45E7-B235-FC79B7729DB4}" type="sibTrans" cxnId="{4F7B7B94-2C96-4081-83F1-73478F2A0C00}">
      <dgm:prSet/>
      <dgm:spPr/>
      <dgm:t>
        <a:bodyPr/>
        <a:lstStyle/>
        <a:p>
          <a:endParaRPr lang="en-AU"/>
        </a:p>
      </dgm:t>
    </dgm:pt>
    <dgm:pt modelId="{047E25C2-88F3-4DD1-B8AB-E9478A20C0AB}">
      <dgm:prSet phldrT="[Text]"/>
      <dgm:spPr/>
      <dgm:t>
        <a:bodyPr/>
        <a:lstStyle/>
        <a:p>
          <a:r>
            <a:rPr lang="en-AU" dirty="0"/>
            <a:t>Maintaining physical skills </a:t>
          </a:r>
          <a:r>
            <a:rPr lang="en-AU" dirty="0">
              <a:sym typeface="Wingdings" pitchFamily="2" charset="2"/>
            </a:rPr>
            <a:t> Reduced risk of injury</a:t>
          </a:r>
        </a:p>
      </dgm:t>
    </dgm:pt>
    <dgm:pt modelId="{CE76C57F-B7ED-459A-BA88-6AAB91424B0E}" type="parTrans" cxnId="{9A1C112C-634E-4706-AE70-AD67BF98580C}">
      <dgm:prSet/>
      <dgm:spPr/>
      <dgm:t>
        <a:bodyPr/>
        <a:lstStyle/>
        <a:p>
          <a:endParaRPr lang="en-AU"/>
        </a:p>
      </dgm:t>
    </dgm:pt>
    <dgm:pt modelId="{343E1DEE-A3AB-4638-8188-1F5088E82894}" type="sibTrans" cxnId="{9A1C112C-634E-4706-AE70-AD67BF98580C}">
      <dgm:prSet/>
      <dgm:spPr/>
      <dgm:t>
        <a:bodyPr/>
        <a:lstStyle/>
        <a:p>
          <a:endParaRPr lang="en-AU"/>
        </a:p>
      </dgm:t>
    </dgm:pt>
    <dgm:pt modelId="{8726F816-7241-4C28-B67F-718B37EF44AE}">
      <dgm:prSet phldrT="[Text]"/>
      <dgm:spPr/>
      <dgm:t>
        <a:bodyPr/>
        <a:lstStyle/>
        <a:p>
          <a:r>
            <a:rPr lang="en-AU" dirty="0">
              <a:sym typeface="Wingdings" pitchFamily="2" charset="2"/>
            </a:rPr>
            <a:t>Maintaining mental skills: Focus and concentration</a:t>
          </a:r>
        </a:p>
      </dgm:t>
    </dgm:pt>
    <dgm:pt modelId="{84271056-3B2B-42C9-A505-F8BAD355A2F7}" type="parTrans" cxnId="{98DEFA0D-E286-4EF2-99F0-AC3656870584}">
      <dgm:prSet/>
      <dgm:spPr/>
      <dgm:t>
        <a:bodyPr/>
        <a:lstStyle/>
        <a:p>
          <a:endParaRPr lang="en-AU"/>
        </a:p>
      </dgm:t>
    </dgm:pt>
    <dgm:pt modelId="{DD319D40-1854-42FA-AE76-FFE856A7B167}" type="sibTrans" cxnId="{98DEFA0D-E286-4EF2-99F0-AC3656870584}">
      <dgm:prSet/>
      <dgm:spPr/>
      <dgm:t>
        <a:bodyPr/>
        <a:lstStyle/>
        <a:p>
          <a:endParaRPr lang="en-AU"/>
        </a:p>
      </dgm:t>
    </dgm:pt>
    <dgm:pt modelId="{037AC747-C5B4-498A-B7F4-5A24A81200CD}">
      <dgm:prSet phldrT="[Text]"/>
      <dgm:spPr/>
      <dgm:t>
        <a:bodyPr/>
        <a:lstStyle/>
        <a:p>
          <a:r>
            <a:rPr lang="en-AU" dirty="0">
              <a:sym typeface="Wingdings" pitchFamily="2" charset="2"/>
            </a:rPr>
            <a:t>Recovery between training sessions</a:t>
          </a:r>
        </a:p>
      </dgm:t>
    </dgm:pt>
    <dgm:pt modelId="{1DFF78CD-666B-46DB-88B3-1BCCFA073F93}" type="parTrans" cxnId="{42817C2D-30AB-4769-8E33-440ABC43DDE7}">
      <dgm:prSet/>
      <dgm:spPr/>
      <dgm:t>
        <a:bodyPr/>
        <a:lstStyle/>
        <a:p>
          <a:endParaRPr lang="en-AU"/>
        </a:p>
      </dgm:t>
    </dgm:pt>
    <dgm:pt modelId="{E18812F7-11D4-401A-8916-36BA65B5E8A7}" type="sibTrans" cxnId="{42817C2D-30AB-4769-8E33-440ABC43DDE7}">
      <dgm:prSet/>
      <dgm:spPr/>
      <dgm:t>
        <a:bodyPr/>
        <a:lstStyle/>
        <a:p>
          <a:endParaRPr lang="en-AU"/>
        </a:p>
      </dgm:t>
    </dgm:pt>
    <dgm:pt modelId="{16DFF666-A25B-4146-9C21-D313F1E016FC}" type="pres">
      <dgm:prSet presAssocID="{4246BF02-2826-45D4-A9E0-3EC8FCD06FFD}" presName="linear" presStyleCnt="0">
        <dgm:presLayoutVars>
          <dgm:dir/>
          <dgm:animLvl val="lvl"/>
          <dgm:resizeHandles val="exact"/>
        </dgm:presLayoutVars>
      </dgm:prSet>
      <dgm:spPr/>
    </dgm:pt>
    <dgm:pt modelId="{2DD9CB35-23D8-4581-B2E1-7F15FADA705C}" type="pres">
      <dgm:prSet presAssocID="{F5F61445-C509-4DF2-90BB-DE92F6F73E15}" presName="parentLin" presStyleCnt="0"/>
      <dgm:spPr/>
    </dgm:pt>
    <dgm:pt modelId="{3BAF9186-2421-495E-B1B4-B6FC98535C9D}" type="pres">
      <dgm:prSet presAssocID="{F5F61445-C509-4DF2-90BB-DE92F6F73E15}" presName="parentLeftMargin" presStyleLbl="node1" presStyleIdx="0" presStyleCnt="5"/>
      <dgm:spPr/>
    </dgm:pt>
    <dgm:pt modelId="{9168D575-EB5F-4B11-B145-138DBDD8EEE0}" type="pres">
      <dgm:prSet presAssocID="{F5F61445-C509-4DF2-90BB-DE92F6F73E15}" presName="parentText" presStyleLbl="node1" presStyleIdx="0" presStyleCnt="5" custScaleX="58334" custScaleY="148770" custLinFactNeighborY="12354">
        <dgm:presLayoutVars>
          <dgm:chMax val="0"/>
          <dgm:bulletEnabled val="1"/>
        </dgm:presLayoutVars>
      </dgm:prSet>
      <dgm:spPr/>
    </dgm:pt>
    <dgm:pt modelId="{99CC3C36-DEF3-411B-850B-D834CCC3B45A}" type="pres">
      <dgm:prSet presAssocID="{F5F61445-C509-4DF2-90BB-DE92F6F73E15}" presName="negativeSpace" presStyleCnt="0"/>
      <dgm:spPr/>
    </dgm:pt>
    <dgm:pt modelId="{B0AA7F05-58F3-475C-A1D6-DA4335AB8312}" type="pres">
      <dgm:prSet presAssocID="{F5F61445-C509-4DF2-90BB-DE92F6F73E15}" presName="childText" presStyleLbl="conFgAcc1" presStyleIdx="0" presStyleCnt="5" custScaleX="44098" custLinFactNeighborX="3472" custLinFactNeighborY="15339">
        <dgm:presLayoutVars>
          <dgm:bulletEnabled val="1"/>
        </dgm:presLayoutVars>
      </dgm:prSet>
      <dgm:spPr/>
    </dgm:pt>
    <dgm:pt modelId="{A77A934E-C1E8-4641-8246-DBE42838BA47}" type="pres">
      <dgm:prSet presAssocID="{0F10CD8A-CF34-4B85-A765-7C967A37754E}" presName="spaceBetweenRectangles" presStyleCnt="0"/>
      <dgm:spPr/>
    </dgm:pt>
    <dgm:pt modelId="{85322E17-3578-4804-A930-C8295B5946B1}" type="pres">
      <dgm:prSet presAssocID="{229D9A51-CD8A-411C-B966-206BECF309A0}" presName="parentLin" presStyleCnt="0"/>
      <dgm:spPr/>
    </dgm:pt>
    <dgm:pt modelId="{67E2518B-63AE-4EC8-BEEE-48483B57595A}" type="pres">
      <dgm:prSet presAssocID="{229D9A51-CD8A-411C-B966-206BECF309A0}" presName="parentLeftMargin" presStyleLbl="node1" presStyleIdx="0" presStyleCnt="5"/>
      <dgm:spPr/>
    </dgm:pt>
    <dgm:pt modelId="{60FA17B3-CFFC-475B-AF99-97101A646DAE}" type="pres">
      <dgm:prSet presAssocID="{229D9A51-CD8A-411C-B966-206BECF309A0}" presName="parentText" presStyleLbl="node1" presStyleIdx="1" presStyleCnt="5" custScaleX="57837" custLinFactNeighborX="-463" custLinFactNeighborY="6583">
        <dgm:presLayoutVars>
          <dgm:chMax val="0"/>
          <dgm:bulletEnabled val="1"/>
        </dgm:presLayoutVars>
      </dgm:prSet>
      <dgm:spPr/>
    </dgm:pt>
    <dgm:pt modelId="{EB5AF710-190C-47EB-81F2-2170CF8BC209}" type="pres">
      <dgm:prSet presAssocID="{229D9A51-CD8A-411C-B966-206BECF309A0}" presName="negativeSpace" presStyleCnt="0"/>
      <dgm:spPr/>
    </dgm:pt>
    <dgm:pt modelId="{74129DE7-92D6-4D3D-A214-EB133382E69C}" type="pres">
      <dgm:prSet presAssocID="{229D9A51-CD8A-411C-B966-206BECF309A0}" presName="childText" presStyleLbl="conFgAcc1" presStyleIdx="1" presStyleCnt="5" custScaleX="44097" custLinFactNeighborX="3646" custLinFactNeighborY="15339">
        <dgm:presLayoutVars>
          <dgm:bulletEnabled val="1"/>
        </dgm:presLayoutVars>
      </dgm:prSet>
      <dgm:spPr/>
    </dgm:pt>
    <dgm:pt modelId="{04A760D3-4412-4BE4-A6EC-18DACA0FCA8C}" type="pres">
      <dgm:prSet presAssocID="{FD7EF398-572C-45E7-B235-FC79B7729DB4}" presName="spaceBetweenRectangles" presStyleCnt="0"/>
      <dgm:spPr/>
    </dgm:pt>
    <dgm:pt modelId="{4C7A6A46-E31B-44AA-9378-E7914D001F11}" type="pres">
      <dgm:prSet presAssocID="{047E25C2-88F3-4DD1-B8AB-E9478A20C0AB}" presName="parentLin" presStyleCnt="0"/>
      <dgm:spPr/>
    </dgm:pt>
    <dgm:pt modelId="{99554300-BD70-4F51-A502-5A4685CF4CD7}" type="pres">
      <dgm:prSet presAssocID="{047E25C2-88F3-4DD1-B8AB-E9478A20C0AB}" presName="parentLeftMargin" presStyleLbl="node1" presStyleIdx="1" presStyleCnt="5"/>
      <dgm:spPr/>
    </dgm:pt>
    <dgm:pt modelId="{294A7C20-499F-4605-A458-28B2F7C622D8}" type="pres">
      <dgm:prSet presAssocID="{047E25C2-88F3-4DD1-B8AB-E9478A20C0AB}" presName="parentText" presStyleLbl="node1" presStyleIdx="2" presStyleCnt="5" custScaleX="57837" custLinFactNeighborX="4167" custLinFactNeighborY="14257">
        <dgm:presLayoutVars>
          <dgm:chMax val="0"/>
          <dgm:bulletEnabled val="1"/>
        </dgm:presLayoutVars>
      </dgm:prSet>
      <dgm:spPr/>
    </dgm:pt>
    <dgm:pt modelId="{51BE7D24-B441-443C-B839-8FC27E43A590}" type="pres">
      <dgm:prSet presAssocID="{047E25C2-88F3-4DD1-B8AB-E9478A20C0AB}" presName="negativeSpace" presStyleCnt="0"/>
      <dgm:spPr/>
    </dgm:pt>
    <dgm:pt modelId="{6D3CEB62-F082-413F-9E54-76E78493FF77}" type="pres">
      <dgm:prSet presAssocID="{047E25C2-88F3-4DD1-B8AB-E9478A20C0AB}" presName="childText" presStyleLbl="conFgAcc1" presStyleIdx="2" presStyleCnt="5" custScaleX="44445" custLinFactNeighborX="3472" custLinFactNeighborY="31599">
        <dgm:presLayoutVars>
          <dgm:bulletEnabled val="1"/>
        </dgm:presLayoutVars>
      </dgm:prSet>
      <dgm:spPr/>
    </dgm:pt>
    <dgm:pt modelId="{034B5628-D205-4D8E-8CEC-4CF75739D3B6}" type="pres">
      <dgm:prSet presAssocID="{343E1DEE-A3AB-4638-8188-1F5088E82894}" presName="spaceBetweenRectangles" presStyleCnt="0"/>
      <dgm:spPr/>
    </dgm:pt>
    <dgm:pt modelId="{A9E26BFA-9C82-40B3-BE24-EF37F35F0131}" type="pres">
      <dgm:prSet presAssocID="{8726F816-7241-4C28-B67F-718B37EF44AE}" presName="parentLin" presStyleCnt="0"/>
      <dgm:spPr/>
    </dgm:pt>
    <dgm:pt modelId="{07B07250-4BD7-4CCA-8766-41C89ECA8730}" type="pres">
      <dgm:prSet presAssocID="{8726F816-7241-4C28-B67F-718B37EF44AE}" presName="parentLeftMargin" presStyleLbl="node1" presStyleIdx="2" presStyleCnt="5"/>
      <dgm:spPr/>
    </dgm:pt>
    <dgm:pt modelId="{B79B5D1A-B5AE-458F-8D3B-F5B2CE0E972D}" type="pres">
      <dgm:prSet presAssocID="{8726F816-7241-4C28-B67F-718B37EF44AE}" presName="parentText" presStyleLbl="node1" presStyleIdx="3" presStyleCnt="5" custScaleX="57837" custLinFactNeighborY="21931">
        <dgm:presLayoutVars>
          <dgm:chMax val="0"/>
          <dgm:bulletEnabled val="1"/>
        </dgm:presLayoutVars>
      </dgm:prSet>
      <dgm:spPr/>
    </dgm:pt>
    <dgm:pt modelId="{CB4E6E23-9A76-410F-A8DE-9948FD9B6196}" type="pres">
      <dgm:prSet presAssocID="{8726F816-7241-4C28-B67F-718B37EF44AE}" presName="negativeSpace" presStyleCnt="0"/>
      <dgm:spPr/>
    </dgm:pt>
    <dgm:pt modelId="{079903EB-BC7C-4191-AE8F-B70AA3B38C87}" type="pres">
      <dgm:prSet presAssocID="{8726F816-7241-4C28-B67F-718B37EF44AE}" presName="childText" presStyleLbl="conFgAcc1" presStyleIdx="3" presStyleCnt="5" custScaleX="44099" custLinFactNeighborX="3645" custLinFactNeighborY="99240">
        <dgm:presLayoutVars>
          <dgm:bulletEnabled val="1"/>
        </dgm:presLayoutVars>
      </dgm:prSet>
      <dgm:spPr/>
    </dgm:pt>
    <dgm:pt modelId="{614A5EF8-73F3-49DA-BDC3-C5D0A3C38D47}" type="pres">
      <dgm:prSet presAssocID="{DD319D40-1854-42FA-AE76-FFE856A7B167}" presName="spaceBetweenRectangles" presStyleCnt="0"/>
      <dgm:spPr/>
    </dgm:pt>
    <dgm:pt modelId="{30B85A98-3D77-45F1-BBD8-E12C596BEE07}" type="pres">
      <dgm:prSet presAssocID="{037AC747-C5B4-498A-B7F4-5A24A81200CD}" presName="parentLin" presStyleCnt="0"/>
      <dgm:spPr/>
    </dgm:pt>
    <dgm:pt modelId="{F484E06F-FC99-4DD0-9C66-A45CFE9199E4}" type="pres">
      <dgm:prSet presAssocID="{037AC747-C5B4-498A-B7F4-5A24A81200CD}" presName="parentLeftMargin" presStyleLbl="node1" presStyleIdx="3" presStyleCnt="5"/>
      <dgm:spPr/>
    </dgm:pt>
    <dgm:pt modelId="{BB631218-B3A1-4303-BD93-30E20A34CCC8}" type="pres">
      <dgm:prSet presAssocID="{037AC747-C5B4-498A-B7F4-5A24A81200CD}" presName="parentText" presStyleLbl="node1" presStyleIdx="4" presStyleCnt="5" custScaleX="57837" custLinFactNeighborY="31757">
        <dgm:presLayoutVars>
          <dgm:chMax val="0"/>
          <dgm:bulletEnabled val="1"/>
        </dgm:presLayoutVars>
      </dgm:prSet>
      <dgm:spPr/>
    </dgm:pt>
    <dgm:pt modelId="{248D3D69-8619-476B-BA9D-192D90E2FE16}" type="pres">
      <dgm:prSet presAssocID="{037AC747-C5B4-498A-B7F4-5A24A81200CD}" presName="negativeSpace" presStyleCnt="0"/>
      <dgm:spPr/>
    </dgm:pt>
    <dgm:pt modelId="{1F46E3E7-BB5F-41F3-A104-E153273816FE}" type="pres">
      <dgm:prSet presAssocID="{037AC747-C5B4-498A-B7F4-5A24A81200CD}" presName="childText" presStyleLbl="conFgAcc1" presStyleIdx="4" presStyleCnt="5" custScaleX="44445" custLinFactNeighborX="3472" custLinFactNeighborY="88558">
        <dgm:presLayoutVars>
          <dgm:bulletEnabled val="1"/>
        </dgm:presLayoutVars>
      </dgm:prSet>
      <dgm:spPr/>
    </dgm:pt>
  </dgm:ptLst>
  <dgm:cxnLst>
    <dgm:cxn modelId="{2A8AB001-72D0-4E63-B3AB-508BDD0495D4}" type="presOf" srcId="{F5F61445-C509-4DF2-90BB-DE92F6F73E15}" destId="{3BAF9186-2421-495E-B1B4-B6FC98535C9D}" srcOrd="0" destOrd="0" presId="urn:microsoft.com/office/officeart/2005/8/layout/list1"/>
    <dgm:cxn modelId="{FDC6B309-4CA6-4AFF-B10E-F3460AE459F2}" type="presOf" srcId="{229D9A51-CD8A-411C-B966-206BECF309A0}" destId="{60FA17B3-CFFC-475B-AF99-97101A646DAE}" srcOrd="1" destOrd="0" presId="urn:microsoft.com/office/officeart/2005/8/layout/list1"/>
    <dgm:cxn modelId="{98DEFA0D-E286-4EF2-99F0-AC3656870584}" srcId="{4246BF02-2826-45D4-A9E0-3EC8FCD06FFD}" destId="{8726F816-7241-4C28-B67F-718B37EF44AE}" srcOrd="3" destOrd="0" parTransId="{84271056-3B2B-42C9-A505-F8BAD355A2F7}" sibTransId="{DD319D40-1854-42FA-AE76-FFE856A7B167}"/>
    <dgm:cxn modelId="{9A1C112C-634E-4706-AE70-AD67BF98580C}" srcId="{4246BF02-2826-45D4-A9E0-3EC8FCD06FFD}" destId="{047E25C2-88F3-4DD1-B8AB-E9478A20C0AB}" srcOrd="2" destOrd="0" parTransId="{CE76C57F-B7ED-459A-BA88-6AAB91424B0E}" sibTransId="{343E1DEE-A3AB-4638-8188-1F5088E82894}"/>
    <dgm:cxn modelId="{42817C2D-30AB-4769-8E33-440ABC43DDE7}" srcId="{4246BF02-2826-45D4-A9E0-3EC8FCD06FFD}" destId="{037AC747-C5B4-498A-B7F4-5A24A81200CD}" srcOrd="4" destOrd="0" parTransId="{1DFF78CD-666B-46DB-88B3-1BCCFA073F93}" sibTransId="{E18812F7-11D4-401A-8916-36BA65B5E8A7}"/>
    <dgm:cxn modelId="{9F362060-76F8-47A5-84A8-931D09CEFD80}" type="presOf" srcId="{229D9A51-CD8A-411C-B966-206BECF309A0}" destId="{67E2518B-63AE-4EC8-BEEE-48483B57595A}" srcOrd="0" destOrd="0" presId="urn:microsoft.com/office/officeart/2005/8/layout/list1"/>
    <dgm:cxn modelId="{7F813261-34CE-4E41-8C6B-796C5F606604}" type="presOf" srcId="{037AC747-C5B4-498A-B7F4-5A24A81200CD}" destId="{BB631218-B3A1-4303-BD93-30E20A34CCC8}" srcOrd="1" destOrd="0" presId="urn:microsoft.com/office/officeart/2005/8/layout/list1"/>
    <dgm:cxn modelId="{38955C61-8476-498B-9B4C-B2790A3A60EB}" type="presOf" srcId="{037AC747-C5B4-498A-B7F4-5A24A81200CD}" destId="{F484E06F-FC99-4DD0-9C66-A45CFE9199E4}" srcOrd="0" destOrd="0" presId="urn:microsoft.com/office/officeart/2005/8/layout/list1"/>
    <dgm:cxn modelId="{D8198644-58E9-4F16-98FE-52BFA3C96AE8}" type="presOf" srcId="{047E25C2-88F3-4DD1-B8AB-E9478A20C0AB}" destId="{294A7C20-499F-4605-A458-28B2F7C622D8}" srcOrd="1" destOrd="0" presId="urn:microsoft.com/office/officeart/2005/8/layout/list1"/>
    <dgm:cxn modelId="{59886268-2FF8-49AC-A811-C07BEACEF99F}" type="presOf" srcId="{4246BF02-2826-45D4-A9E0-3EC8FCD06FFD}" destId="{16DFF666-A25B-4146-9C21-D313F1E016FC}" srcOrd="0" destOrd="0" presId="urn:microsoft.com/office/officeart/2005/8/layout/list1"/>
    <dgm:cxn modelId="{A9CE7D7C-2B55-4910-9BD1-611A0649E242}" type="presOf" srcId="{8726F816-7241-4C28-B67F-718B37EF44AE}" destId="{B79B5D1A-B5AE-458F-8D3B-F5B2CE0E972D}" srcOrd="1" destOrd="0" presId="urn:microsoft.com/office/officeart/2005/8/layout/list1"/>
    <dgm:cxn modelId="{4F7B7B94-2C96-4081-83F1-73478F2A0C00}" srcId="{4246BF02-2826-45D4-A9E0-3EC8FCD06FFD}" destId="{229D9A51-CD8A-411C-B966-206BECF309A0}" srcOrd="1" destOrd="0" parTransId="{ED368A45-2893-41D5-8512-3370CBCFCB4E}" sibTransId="{FD7EF398-572C-45E7-B235-FC79B7729DB4}"/>
    <dgm:cxn modelId="{873ABB96-577E-4617-AC17-1936BA246664}" type="presOf" srcId="{F5F61445-C509-4DF2-90BB-DE92F6F73E15}" destId="{9168D575-EB5F-4B11-B145-138DBDD8EEE0}" srcOrd="1" destOrd="0" presId="urn:microsoft.com/office/officeart/2005/8/layout/list1"/>
    <dgm:cxn modelId="{2281ABBC-9845-4BA2-AA80-D2BE59C9C421}" type="presOf" srcId="{8726F816-7241-4C28-B67F-718B37EF44AE}" destId="{07B07250-4BD7-4CCA-8766-41C89ECA8730}" srcOrd="0" destOrd="0" presId="urn:microsoft.com/office/officeart/2005/8/layout/list1"/>
    <dgm:cxn modelId="{018694D3-D12B-4D8A-95CD-3CBB80297ECB}" type="presOf" srcId="{047E25C2-88F3-4DD1-B8AB-E9478A20C0AB}" destId="{99554300-BD70-4F51-A502-5A4685CF4CD7}" srcOrd="0" destOrd="0" presId="urn:microsoft.com/office/officeart/2005/8/layout/list1"/>
    <dgm:cxn modelId="{C81541DF-BFC9-41E2-AA7D-F2C8EC389D22}" srcId="{4246BF02-2826-45D4-A9E0-3EC8FCD06FFD}" destId="{F5F61445-C509-4DF2-90BB-DE92F6F73E15}" srcOrd="0" destOrd="0" parTransId="{FDDDA95D-2684-4E63-A5F5-52B5CAB135EA}" sibTransId="{0F10CD8A-CF34-4B85-A765-7C967A37754E}"/>
    <dgm:cxn modelId="{3D4CF78D-96C3-47DB-B6B1-DE2ADEB78B13}" type="presParOf" srcId="{16DFF666-A25B-4146-9C21-D313F1E016FC}" destId="{2DD9CB35-23D8-4581-B2E1-7F15FADA705C}" srcOrd="0" destOrd="0" presId="urn:microsoft.com/office/officeart/2005/8/layout/list1"/>
    <dgm:cxn modelId="{1AF98BEE-2723-48C1-9D7C-EF62851C35C3}" type="presParOf" srcId="{2DD9CB35-23D8-4581-B2E1-7F15FADA705C}" destId="{3BAF9186-2421-495E-B1B4-B6FC98535C9D}" srcOrd="0" destOrd="0" presId="urn:microsoft.com/office/officeart/2005/8/layout/list1"/>
    <dgm:cxn modelId="{47879893-04CF-4A2E-A8F8-DC800A605BDD}" type="presParOf" srcId="{2DD9CB35-23D8-4581-B2E1-7F15FADA705C}" destId="{9168D575-EB5F-4B11-B145-138DBDD8EEE0}" srcOrd="1" destOrd="0" presId="urn:microsoft.com/office/officeart/2005/8/layout/list1"/>
    <dgm:cxn modelId="{8E00FD09-3389-4704-95BD-EC669A19500B}" type="presParOf" srcId="{16DFF666-A25B-4146-9C21-D313F1E016FC}" destId="{99CC3C36-DEF3-411B-850B-D834CCC3B45A}" srcOrd="1" destOrd="0" presId="urn:microsoft.com/office/officeart/2005/8/layout/list1"/>
    <dgm:cxn modelId="{F9484A0B-E97C-4790-8424-39439FDC2ED7}" type="presParOf" srcId="{16DFF666-A25B-4146-9C21-D313F1E016FC}" destId="{B0AA7F05-58F3-475C-A1D6-DA4335AB8312}" srcOrd="2" destOrd="0" presId="urn:microsoft.com/office/officeart/2005/8/layout/list1"/>
    <dgm:cxn modelId="{D993AC9B-32C3-4847-932A-2EDC7375AA47}" type="presParOf" srcId="{16DFF666-A25B-4146-9C21-D313F1E016FC}" destId="{A77A934E-C1E8-4641-8246-DBE42838BA47}" srcOrd="3" destOrd="0" presId="urn:microsoft.com/office/officeart/2005/8/layout/list1"/>
    <dgm:cxn modelId="{1DAD55D8-635E-4C68-8A82-B33A8D46F5F6}" type="presParOf" srcId="{16DFF666-A25B-4146-9C21-D313F1E016FC}" destId="{85322E17-3578-4804-A930-C8295B5946B1}" srcOrd="4" destOrd="0" presId="urn:microsoft.com/office/officeart/2005/8/layout/list1"/>
    <dgm:cxn modelId="{612C96CD-1F73-4DB7-B09C-0C5A2ABB17F3}" type="presParOf" srcId="{85322E17-3578-4804-A930-C8295B5946B1}" destId="{67E2518B-63AE-4EC8-BEEE-48483B57595A}" srcOrd="0" destOrd="0" presId="urn:microsoft.com/office/officeart/2005/8/layout/list1"/>
    <dgm:cxn modelId="{71DA9E6F-7CC7-4AF4-990C-D21A784F33F0}" type="presParOf" srcId="{85322E17-3578-4804-A930-C8295B5946B1}" destId="{60FA17B3-CFFC-475B-AF99-97101A646DAE}" srcOrd="1" destOrd="0" presId="urn:microsoft.com/office/officeart/2005/8/layout/list1"/>
    <dgm:cxn modelId="{1644B128-042B-454B-9FE9-56C9BE2FF25D}" type="presParOf" srcId="{16DFF666-A25B-4146-9C21-D313F1E016FC}" destId="{EB5AF710-190C-47EB-81F2-2170CF8BC209}" srcOrd="5" destOrd="0" presId="urn:microsoft.com/office/officeart/2005/8/layout/list1"/>
    <dgm:cxn modelId="{78AF0F27-5EDA-4917-ACA3-9CE0E0E3E1BC}" type="presParOf" srcId="{16DFF666-A25B-4146-9C21-D313F1E016FC}" destId="{74129DE7-92D6-4D3D-A214-EB133382E69C}" srcOrd="6" destOrd="0" presId="urn:microsoft.com/office/officeart/2005/8/layout/list1"/>
    <dgm:cxn modelId="{C27E8972-E05D-4F97-8D25-60B6C4F1C8D8}" type="presParOf" srcId="{16DFF666-A25B-4146-9C21-D313F1E016FC}" destId="{04A760D3-4412-4BE4-A6EC-18DACA0FCA8C}" srcOrd="7" destOrd="0" presId="urn:microsoft.com/office/officeart/2005/8/layout/list1"/>
    <dgm:cxn modelId="{77224DC5-F78D-42B9-ABD3-5299F1D040B4}" type="presParOf" srcId="{16DFF666-A25B-4146-9C21-D313F1E016FC}" destId="{4C7A6A46-E31B-44AA-9378-E7914D001F11}" srcOrd="8" destOrd="0" presId="urn:microsoft.com/office/officeart/2005/8/layout/list1"/>
    <dgm:cxn modelId="{AD4794BF-A92A-4F2E-880D-F48851603DF8}" type="presParOf" srcId="{4C7A6A46-E31B-44AA-9378-E7914D001F11}" destId="{99554300-BD70-4F51-A502-5A4685CF4CD7}" srcOrd="0" destOrd="0" presId="urn:microsoft.com/office/officeart/2005/8/layout/list1"/>
    <dgm:cxn modelId="{A914B690-B0D1-4B51-84A7-5CF2D719B5CC}" type="presParOf" srcId="{4C7A6A46-E31B-44AA-9378-E7914D001F11}" destId="{294A7C20-499F-4605-A458-28B2F7C622D8}" srcOrd="1" destOrd="0" presId="urn:microsoft.com/office/officeart/2005/8/layout/list1"/>
    <dgm:cxn modelId="{122522AF-C779-40AB-A1B0-54CF1E1DD712}" type="presParOf" srcId="{16DFF666-A25B-4146-9C21-D313F1E016FC}" destId="{51BE7D24-B441-443C-B839-8FC27E43A590}" srcOrd="9" destOrd="0" presId="urn:microsoft.com/office/officeart/2005/8/layout/list1"/>
    <dgm:cxn modelId="{3E733B7F-0904-4473-A6D4-0847CAE566E5}" type="presParOf" srcId="{16DFF666-A25B-4146-9C21-D313F1E016FC}" destId="{6D3CEB62-F082-413F-9E54-76E78493FF77}" srcOrd="10" destOrd="0" presId="urn:microsoft.com/office/officeart/2005/8/layout/list1"/>
    <dgm:cxn modelId="{F6F9908B-364B-4614-BA55-1C5FFCE80145}" type="presParOf" srcId="{16DFF666-A25B-4146-9C21-D313F1E016FC}" destId="{034B5628-D205-4D8E-8CEC-4CF75739D3B6}" srcOrd="11" destOrd="0" presId="urn:microsoft.com/office/officeart/2005/8/layout/list1"/>
    <dgm:cxn modelId="{61651F2D-92E4-488B-9892-037F437D168B}" type="presParOf" srcId="{16DFF666-A25B-4146-9C21-D313F1E016FC}" destId="{A9E26BFA-9C82-40B3-BE24-EF37F35F0131}" srcOrd="12" destOrd="0" presId="urn:microsoft.com/office/officeart/2005/8/layout/list1"/>
    <dgm:cxn modelId="{73CF5073-50E3-4527-B0CF-CF93385688AA}" type="presParOf" srcId="{A9E26BFA-9C82-40B3-BE24-EF37F35F0131}" destId="{07B07250-4BD7-4CCA-8766-41C89ECA8730}" srcOrd="0" destOrd="0" presId="urn:microsoft.com/office/officeart/2005/8/layout/list1"/>
    <dgm:cxn modelId="{C6BA9874-60C4-4626-B8E0-2A7E628BB566}" type="presParOf" srcId="{A9E26BFA-9C82-40B3-BE24-EF37F35F0131}" destId="{B79B5D1A-B5AE-458F-8D3B-F5B2CE0E972D}" srcOrd="1" destOrd="0" presId="urn:microsoft.com/office/officeart/2005/8/layout/list1"/>
    <dgm:cxn modelId="{50D55CC1-30E2-4E1D-9C07-59A2D2099023}" type="presParOf" srcId="{16DFF666-A25B-4146-9C21-D313F1E016FC}" destId="{CB4E6E23-9A76-410F-A8DE-9948FD9B6196}" srcOrd="13" destOrd="0" presId="urn:microsoft.com/office/officeart/2005/8/layout/list1"/>
    <dgm:cxn modelId="{CE7837B1-75DB-46ED-B526-A932B9DA5C26}" type="presParOf" srcId="{16DFF666-A25B-4146-9C21-D313F1E016FC}" destId="{079903EB-BC7C-4191-AE8F-B70AA3B38C87}" srcOrd="14" destOrd="0" presId="urn:microsoft.com/office/officeart/2005/8/layout/list1"/>
    <dgm:cxn modelId="{AE5876B4-CC47-4CC0-BB2E-96C6C79B2EAF}" type="presParOf" srcId="{16DFF666-A25B-4146-9C21-D313F1E016FC}" destId="{614A5EF8-73F3-49DA-BDC3-C5D0A3C38D47}" srcOrd="15" destOrd="0" presId="urn:microsoft.com/office/officeart/2005/8/layout/list1"/>
    <dgm:cxn modelId="{32684790-9243-4FB2-82E4-045EE32A581B}" type="presParOf" srcId="{16DFF666-A25B-4146-9C21-D313F1E016FC}" destId="{30B85A98-3D77-45F1-BBD8-E12C596BEE07}" srcOrd="16" destOrd="0" presId="urn:microsoft.com/office/officeart/2005/8/layout/list1"/>
    <dgm:cxn modelId="{30606BC4-3365-4AB9-89B6-88500C6E9E17}" type="presParOf" srcId="{30B85A98-3D77-45F1-BBD8-E12C596BEE07}" destId="{F484E06F-FC99-4DD0-9C66-A45CFE9199E4}" srcOrd="0" destOrd="0" presId="urn:microsoft.com/office/officeart/2005/8/layout/list1"/>
    <dgm:cxn modelId="{FE608251-60BF-4697-9D90-410DC4DF1C29}" type="presParOf" srcId="{30B85A98-3D77-45F1-BBD8-E12C596BEE07}" destId="{BB631218-B3A1-4303-BD93-30E20A34CCC8}" srcOrd="1" destOrd="0" presId="urn:microsoft.com/office/officeart/2005/8/layout/list1"/>
    <dgm:cxn modelId="{0A6C5431-1887-4DEE-A452-406A40D00A67}" type="presParOf" srcId="{16DFF666-A25B-4146-9C21-D313F1E016FC}" destId="{248D3D69-8619-476B-BA9D-192D90E2FE16}" srcOrd="17" destOrd="0" presId="urn:microsoft.com/office/officeart/2005/8/layout/list1"/>
    <dgm:cxn modelId="{E4E18C79-4CCF-49F5-B19F-0671B46FC065}" type="presParOf" srcId="{16DFF666-A25B-4146-9C21-D313F1E016FC}" destId="{1F46E3E7-BB5F-41F3-A104-E153273816FE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46BF02-2826-45D4-A9E0-3EC8FCD06FF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5F61445-C509-4DF2-90BB-DE92F6F73E15}">
      <dgm:prSet phldrT="[Text]"/>
      <dgm:spPr/>
      <dgm:t>
        <a:bodyPr/>
        <a:lstStyle/>
        <a:p>
          <a:r>
            <a:rPr lang="en-AU" dirty="0"/>
            <a:t>Fuelling: Varying demands and multiple tournaments</a:t>
          </a:r>
        </a:p>
      </dgm:t>
    </dgm:pt>
    <dgm:pt modelId="{FDDDA95D-2684-4E63-A5F5-52B5CAB135EA}" type="parTrans" cxnId="{C81541DF-BFC9-41E2-AA7D-F2C8EC389D22}">
      <dgm:prSet/>
      <dgm:spPr/>
      <dgm:t>
        <a:bodyPr/>
        <a:lstStyle/>
        <a:p>
          <a:endParaRPr lang="en-AU"/>
        </a:p>
      </dgm:t>
    </dgm:pt>
    <dgm:pt modelId="{0F10CD8A-CF34-4B85-A765-7C967A37754E}" type="sibTrans" cxnId="{C81541DF-BFC9-41E2-AA7D-F2C8EC389D22}">
      <dgm:prSet/>
      <dgm:spPr/>
      <dgm:t>
        <a:bodyPr/>
        <a:lstStyle/>
        <a:p>
          <a:endParaRPr lang="en-AU"/>
        </a:p>
      </dgm:t>
    </dgm:pt>
    <dgm:pt modelId="{229D9A51-CD8A-411C-B966-206BECF309A0}">
      <dgm:prSet phldrT="[Text]"/>
      <dgm:spPr/>
      <dgm:t>
        <a:bodyPr/>
        <a:lstStyle/>
        <a:p>
          <a:r>
            <a:rPr lang="en-AU" dirty="0"/>
            <a:t>Maintaining muscle mass and strength</a:t>
          </a:r>
        </a:p>
      </dgm:t>
    </dgm:pt>
    <dgm:pt modelId="{ED368A45-2893-41D5-8512-3370CBCFCB4E}" type="parTrans" cxnId="{4F7B7B94-2C96-4081-83F1-73478F2A0C00}">
      <dgm:prSet/>
      <dgm:spPr/>
      <dgm:t>
        <a:bodyPr/>
        <a:lstStyle/>
        <a:p>
          <a:endParaRPr lang="en-AU"/>
        </a:p>
      </dgm:t>
    </dgm:pt>
    <dgm:pt modelId="{FD7EF398-572C-45E7-B235-FC79B7729DB4}" type="sibTrans" cxnId="{4F7B7B94-2C96-4081-83F1-73478F2A0C00}">
      <dgm:prSet/>
      <dgm:spPr/>
      <dgm:t>
        <a:bodyPr/>
        <a:lstStyle/>
        <a:p>
          <a:endParaRPr lang="en-AU"/>
        </a:p>
      </dgm:t>
    </dgm:pt>
    <dgm:pt modelId="{047E25C2-88F3-4DD1-B8AB-E9478A20C0AB}">
      <dgm:prSet phldrT="[Text]"/>
      <dgm:spPr/>
      <dgm:t>
        <a:bodyPr/>
        <a:lstStyle/>
        <a:p>
          <a:r>
            <a:rPr lang="en-AU" dirty="0"/>
            <a:t>Maintaining physical skills </a:t>
          </a:r>
          <a:r>
            <a:rPr lang="en-AU" dirty="0">
              <a:sym typeface="Wingdings" pitchFamily="2" charset="2"/>
            </a:rPr>
            <a:t> Reduced risk of injury</a:t>
          </a:r>
        </a:p>
      </dgm:t>
    </dgm:pt>
    <dgm:pt modelId="{CE76C57F-B7ED-459A-BA88-6AAB91424B0E}" type="parTrans" cxnId="{9A1C112C-634E-4706-AE70-AD67BF98580C}">
      <dgm:prSet/>
      <dgm:spPr/>
      <dgm:t>
        <a:bodyPr/>
        <a:lstStyle/>
        <a:p>
          <a:endParaRPr lang="en-AU"/>
        </a:p>
      </dgm:t>
    </dgm:pt>
    <dgm:pt modelId="{343E1DEE-A3AB-4638-8188-1F5088E82894}" type="sibTrans" cxnId="{9A1C112C-634E-4706-AE70-AD67BF98580C}">
      <dgm:prSet/>
      <dgm:spPr/>
      <dgm:t>
        <a:bodyPr/>
        <a:lstStyle/>
        <a:p>
          <a:endParaRPr lang="en-AU"/>
        </a:p>
      </dgm:t>
    </dgm:pt>
    <dgm:pt modelId="{8726F816-7241-4C28-B67F-718B37EF44AE}">
      <dgm:prSet phldrT="[Text]"/>
      <dgm:spPr/>
      <dgm:t>
        <a:bodyPr/>
        <a:lstStyle/>
        <a:p>
          <a:r>
            <a:rPr lang="en-AU" dirty="0">
              <a:sym typeface="Wingdings" pitchFamily="2" charset="2"/>
            </a:rPr>
            <a:t>Maintaining mental skills: Focus and concentration</a:t>
          </a:r>
        </a:p>
      </dgm:t>
    </dgm:pt>
    <dgm:pt modelId="{84271056-3B2B-42C9-A505-F8BAD355A2F7}" type="parTrans" cxnId="{98DEFA0D-E286-4EF2-99F0-AC3656870584}">
      <dgm:prSet/>
      <dgm:spPr/>
      <dgm:t>
        <a:bodyPr/>
        <a:lstStyle/>
        <a:p>
          <a:endParaRPr lang="en-AU"/>
        </a:p>
      </dgm:t>
    </dgm:pt>
    <dgm:pt modelId="{DD319D40-1854-42FA-AE76-FFE856A7B167}" type="sibTrans" cxnId="{98DEFA0D-E286-4EF2-99F0-AC3656870584}">
      <dgm:prSet/>
      <dgm:spPr/>
      <dgm:t>
        <a:bodyPr/>
        <a:lstStyle/>
        <a:p>
          <a:endParaRPr lang="en-AU"/>
        </a:p>
      </dgm:t>
    </dgm:pt>
    <dgm:pt modelId="{037AC747-C5B4-498A-B7F4-5A24A81200CD}">
      <dgm:prSet phldrT="[Text]"/>
      <dgm:spPr/>
      <dgm:t>
        <a:bodyPr/>
        <a:lstStyle/>
        <a:p>
          <a:r>
            <a:rPr lang="en-AU" dirty="0">
              <a:sym typeface="Wingdings" pitchFamily="2" charset="2"/>
            </a:rPr>
            <a:t>Recovery between training sessions</a:t>
          </a:r>
        </a:p>
      </dgm:t>
    </dgm:pt>
    <dgm:pt modelId="{1DFF78CD-666B-46DB-88B3-1BCCFA073F93}" type="parTrans" cxnId="{42817C2D-30AB-4769-8E33-440ABC43DDE7}">
      <dgm:prSet/>
      <dgm:spPr/>
      <dgm:t>
        <a:bodyPr/>
        <a:lstStyle/>
        <a:p>
          <a:endParaRPr lang="en-AU"/>
        </a:p>
      </dgm:t>
    </dgm:pt>
    <dgm:pt modelId="{E18812F7-11D4-401A-8916-36BA65B5E8A7}" type="sibTrans" cxnId="{42817C2D-30AB-4769-8E33-440ABC43DDE7}">
      <dgm:prSet/>
      <dgm:spPr/>
      <dgm:t>
        <a:bodyPr/>
        <a:lstStyle/>
        <a:p>
          <a:endParaRPr lang="en-AU"/>
        </a:p>
      </dgm:t>
    </dgm:pt>
    <dgm:pt modelId="{16DFF666-A25B-4146-9C21-D313F1E016FC}" type="pres">
      <dgm:prSet presAssocID="{4246BF02-2826-45D4-A9E0-3EC8FCD06FFD}" presName="linear" presStyleCnt="0">
        <dgm:presLayoutVars>
          <dgm:dir/>
          <dgm:animLvl val="lvl"/>
          <dgm:resizeHandles val="exact"/>
        </dgm:presLayoutVars>
      </dgm:prSet>
      <dgm:spPr/>
    </dgm:pt>
    <dgm:pt modelId="{2DD9CB35-23D8-4581-B2E1-7F15FADA705C}" type="pres">
      <dgm:prSet presAssocID="{F5F61445-C509-4DF2-90BB-DE92F6F73E15}" presName="parentLin" presStyleCnt="0"/>
      <dgm:spPr/>
    </dgm:pt>
    <dgm:pt modelId="{3BAF9186-2421-495E-B1B4-B6FC98535C9D}" type="pres">
      <dgm:prSet presAssocID="{F5F61445-C509-4DF2-90BB-DE92F6F73E15}" presName="parentLeftMargin" presStyleLbl="node1" presStyleIdx="0" presStyleCnt="5"/>
      <dgm:spPr/>
    </dgm:pt>
    <dgm:pt modelId="{9168D575-EB5F-4B11-B145-138DBDD8EEE0}" type="pres">
      <dgm:prSet presAssocID="{F5F61445-C509-4DF2-90BB-DE92F6F73E15}" presName="parentText" presStyleLbl="node1" presStyleIdx="0" presStyleCnt="5" custScaleX="58334" custScaleY="148770" custLinFactNeighborY="12354">
        <dgm:presLayoutVars>
          <dgm:chMax val="0"/>
          <dgm:bulletEnabled val="1"/>
        </dgm:presLayoutVars>
      </dgm:prSet>
      <dgm:spPr/>
    </dgm:pt>
    <dgm:pt modelId="{99CC3C36-DEF3-411B-850B-D834CCC3B45A}" type="pres">
      <dgm:prSet presAssocID="{F5F61445-C509-4DF2-90BB-DE92F6F73E15}" presName="negativeSpace" presStyleCnt="0"/>
      <dgm:spPr/>
    </dgm:pt>
    <dgm:pt modelId="{B0AA7F05-58F3-475C-A1D6-DA4335AB8312}" type="pres">
      <dgm:prSet presAssocID="{F5F61445-C509-4DF2-90BB-DE92F6F73E15}" presName="childText" presStyleLbl="conFgAcc1" presStyleIdx="0" presStyleCnt="5" custScaleX="44098" custLinFactNeighborX="3472" custLinFactNeighborY="15339">
        <dgm:presLayoutVars>
          <dgm:bulletEnabled val="1"/>
        </dgm:presLayoutVars>
      </dgm:prSet>
      <dgm:spPr/>
    </dgm:pt>
    <dgm:pt modelId="{A77A934E-C1E8-4641-8246-DBE42838BA47}" type="pres">
      <dgm:prSet presAssocID="{0F10CD8A-CF34-4B85-A765-7C967A37754E}" presName="spaceBetweenRectangles" presStyleCnt="0"/>
      <dgm:spPr/>
    </dgm:pt>
    <dgm:pt modelId="{85322E17-3578-4804-A930-C8295B5946B1}" type="pres">
      <dgm:prSet presAssocID="{229D9A51-CD8A-411C-B966-206BECF309A0}" presName="parentLin" presStyleCnt="0"/>
      <dgm:spPr/>
    </dgm:pt>
    <dgm:pt modelId="{67E2518B-63AE-4EC8-BEEE-48483B57595A}" type="pres">
      <dgm:prSet presAssocID="{229D9A51-CD8A-411C-B966-206BECF309A0}" presName="parentLeftMargin" presStyleLbl="node1" presStyleIdx="0" presStyleCnt="5"/>
      <dgm:spPr/>
    </dgm:pt>
    <dgm:pt modelId="{60FA17B3-CFFC-475B-AF99-97101A646DAE}" type="pres">
      <dgm:prSet presAssocID="{229D9A51-CD8A-411C-B966-206BECF309A0}" presName="parentText" presStyleLbl="node1" presStyleIdx="1" presStyleCnt="5" custScaleX="57837" custLinFactNeighborX="-463" custLinFactNeighborY="6583">
        <dgm:presLayoutVars>
          <dgm:chMax val="0"/>
          <dgm:bulletEnabled val="1"/>
        </dgm:presLayoutVars>
      </dgm:prSet>
      <dgm:spPr/>
    </dgm:pt>
    <dgm:pt modelId="{EB5AF710-190C-47EB-81F2-2170CF8BC209}" type="pres">
      <dgm:prSet presAssocID="{229D9A51-CD8A-411C-B966-206BECF309A0}" presName="negativeSpace" presStyleCnt="0"/>
      <dgm:spPr/>
    </dgm:pt>
    <dgm:pt modelId="{74129DE7-92D6-4D3D-A214-EB133382E69C}" type="pres">
      <dgm:prSet presAssocID="{229D9A51-CD8A-411C-B966-206BECF309A0}" presName="childText" presStyleLbl="conFgAcc1" presStyleIdx="1" presStyleCnt="5" custScaleX="44097" custLinFactNeighborX="3646" custLinFactNeighborY="15339">
        <dgm:presLayoutVars>
          <dgm:bulletEnabled val="1"/>
        </dgm:presLayoutVars>
      </dgm:prSet>
      <dgm:spPr/>
    </dgm:pt>
    <dgm:pt modelId="{04A760D3-4412-4BE4-A6EC-18DACA0FCA8C}" type="pres">
      <dgm:prSet presAssocID="{FD7EF398-572C-45E7-B235-FC79B7729DB4}" presName="spaceBetweenRectangles" presStyleCnt="0"/>
      <dgm:spPr/>
    </dgm:pt>
    <dgm:pt modelId="{4C7A6A46-E31B-44AA-9378-E7914D001F11}" type="pres">
      <dgm:prSet presAssocID="{047E25C2-88F3-4DD1-B8AB-E9478A20C0AB}" presName="parentLin" presStyleCnt="0"/>
      <dgm:spPr/>
    </dgm:pt>
    <dgm:pt modelId="{99554300-BD70-4F51-A502-5A4685CF4CD7}" type="pres">
      <dgm:prSet presAssocID="{047E25C2-88F3-4DD1-B8AB-E9478A20C0AB}" presName="parentLeftMargin" presStyleLbl="node1" presStyleIdx="1" presStyleCnt="5"/>
      <dgm:spPr/>
    </dgm:pt>
    <dgm:pt modelId="{294A7C20-499F-4605-A458-28B2F7C622D8}" type="pres">
      <dgm:prSet presAssocID="{047E25C2-88F3-4DD1-B8AB-E9478A20C0AB}" presName="parentText" presStyleLbl="node1" presStyleIdx="2" presStyleCnt="5" custScaleX="57837" custLinFactNeighborX="4167" custLinFactNeighborY="14257">
        <dgm:presLayoutVars>
          <dgm:chMax val="0"/>
          <dgm:bulletEnabled val="1"/>
        </dgm:presLayoutVars>
      </dgm:prSet>
      <dgm:spPr/>
    </dgm:pt>
    <dgm:pt modelId="{51BE7D24-B441-443C-B839-8FC27E43A590}" type="pres">
      <dgm:prSet presAssocID="{047E25C2-88F3-4DD1-B8AB-E9478A20C0AB}" presName="negativeSpace" presStyleCnt="0"/>
      <dgm:spPr/>
    </dgm:pt>
    <dgm:pt modelId="{6D3CEB62-F082-413F-9E54-76E78493FF77}" type="pres">
      <dgm:prSet presAssocID="{047E25C2-88F3-4DD1-B8AB-E9478A20C0AB}" presName="childText" presStyleLbl="conFgAcc1" presStyleIdx="2" presStyleCnt="5" custScaleX="44445" custLinFactNeighborX="3472" custLinFactNeighborY="31599">
        <dgm:presLayoutVars>
          <dgm:bulletEnabled val="1"/>
        </dgm:presLayoutVars>
      </dgm:prSet>
      <dgm:spPr/>
    </dgm:pt>
    <dgm:pt modelId="{034B5628-D205-4D8E-8CEC-4CF75739D3B6}" type="pres">
      <dgm:prSet presAssocID="{343E1DEE-A3AB-4638-8188-1F5088E82894}" presName="spaceBetweenRectangles" presStyleCnt="0"/>
      <dgm:spPr/>
    </dgm:pt>
    <dgm:pt modelId="{A9E26BFA-9C82-40B3-BE24-EF37F35F0131}" type="pres">
      <dgm:prSet presAssocID="{8726F816-7241-4C28-B67F-718B37EF44AE}" presName="parentLin" presStyleCnt="0"/>
      <dgm:spPr/>
    </dgm:pt>
    <dgm:pt modelId="{07B07250-4BD7-4CCA-8766-41C89ECA8730}" type="pres">
      <dgm:prSet presAssocID="{8726F816-7241-4C28-B67F-718B37EF44AE}" presName="parentLeftMargin" presStyleLbl="node1" presStyleIdx="2" presStyleCnt="5"/>
      <dgm:spPr/>
    </dgm:pt>
    <dgm:pt modelId="{B79B5D1A-B5AE-458F-8D3B-F5B2CE0E972D}" type="pres">
      <dgm:prSet presAssocID="{8726F816-7241-4C28-B67F-718B37EF44AE}" presName="parentText" presStyleLbl="node1" presStyleIdx="3" presStyleCnt="5" custScaleX="57837" custLinFactNeighborY="21931">
        <dgm:presLayoutVars>
          <dgm:chMax val="0"/>
          <dgm:bulletEnabled val="1"/>
        </dgm:presLayoutVars>
      </dgm:prSet>
      <dgm:spPr/>
    </dgm:pt>
    <dgm:pt modelId="{CB4E6E23-9A76-410F-A8DE-9948FD9B6196}" type="pres">
      <dgm:prSet presAssocID="{8726F816-7241-4C28-B67F-718B37EF44AE}" presName="negativeSpace" presStyleCnt="0"/>
      <dgm:spPr/>
    </dgm:pt>
    <dgm:pt modelId="{079903EB-BC7C-4191-AE8F-B70AA3B38C87}" type="pres">
      <dgm:prSet presAssocID="{8726F816-7241-4C28-B67F-718B37EF44AE}" presName="childText" presStyleLbl="conFgAcc1" presStyleIdx="3" presStyleCnt="5" custScaleX="44099" custLinFactNeighborX="3645" custLinFactNeighborY="99240">
        <dgm:presLayoutVars>
          <dgm:bulletEnabled val="1"/>
        </dgm:presLayoutVars>
      </dgm:prSet>
      <dgm:spPr/>
    </dgm:pt>
    <dgm:pt modelId="{614A5EF8-73F3-49DA-BDC3-C5D0A3C38D47}" type="pres">
      <dgm:prSet presAssocID="{DD319D40-1854-42FA-AE76-FFE856A7B167}" presName="spaceBetweenRectangles" presStyleCnt="0"/>
      <dgm:spPr/>
    </dgm:pt>
    <dgm:pt modelId="{30B85A98-3D77-45F1-BBD8-E12C596BEE07}" type="pres">
      <dgm:prSet presAssocID="{037AC747-C5B4-498A-B7F4-5A24A81200CD}" presName="parentLin" presStyleCnt="0"/>
      <dgm:spPr/>
    </dgm:pt>
    <dgm:pt modelId="{F484E06F-FC99-4DD0-9C66-A45CFE9199E4}" type="pres">
      <dgm:prSet presAssocID="{037AC747-C5B4-498A-B7F4-5A24A81200CD}" presName="parentLeftMargin" presStyleLbl="node1" presStyleIdx="3" presStyleCnt="5"/>
      <dgm:spPr/>
    </dgm:pt>
    <dgm:pt modelId="{BB631218-B3A1-4303-BD93-30E20A34CCC8}" type="pres">
      <dgm:prSet presAssocID="{037AC747-C5B4-498A-B7F4-5A24A81200CD}" presName="parentText" presStyleLbl="node1" presStyleIdx="4" presStyleCnt="5" custScaleX="57837" custLinFactNeighborY="31757">
        <dgm:presLayoutVars>
          <dgm:chMax val="0"/>
          <dgm:bulletEnabled val="1"/>
        </dgm:presLayoutVars>
      </dgm:prSet>
      <dgm:spPr/>
    </dgm:pt>
    <dgm:pt modelId="{248D3D69-8619-476B-BA9D-192D90E2FE16}" type="pres">
      <dgm:prSet presAssocID="{037AC747-C5B4-498A-B7F4-5A24A81200CD}" presName="negativeSpace" presStyleCnt="0"/>
      <dgm:spPr/>
    </dgm:pt>
    <dgm:pt modelId="{1F46E3E7-BB5F-41F3-A104-E153273816FE}" type="pres">
      <dgm:prSet presAssocID="{037AC747-C5B4-498A-B7F4-5A24A81200CD}" presName="childText" presStyleLbl="conFgAcc1" presStyleIdx="4" presStyleCnt="5" custScaleX="44445" custLinFactNeighborX="3472" custLinFactNeighborY="88558">
        <dgm:presLayoutVars>
          <dgm:bulletEnabled val="1"/>
        </dgm:presLayoutVars>
      </dgm:prSet>
      <dgm:spPr/>
    </dgm:pt>
  </dgm:ptLst>
  <dgm:cxnLst>
    <dgm:cxn modelId="{98DEFA0D-E286-4EF2-99F0-AC3656870584}" srcId="{4246BF02-2826-45D4-A9E0-3EC8FCD06FFD}" destId="{8726F816-7241-4C28-B67F-718B37EF44AE}" srcOrd="3" destOrd="0" parTransId="{84271056-3B2B-42C9-A505-F8BAD355A2F7}" sibTransId="{DD319D40-1854-42FA-AE76-FFE856A7B167}"/>
    <dgm:cxn modelId="{0D04FB23-FC4E-43C9-9F4B-C6CE1EF6836E}" type="presOf" srcId="{229D9A51-CD8A-411C-B966-206BECF309A0}" destId="{60FA17B3-CFFC-475B-AF99-97101A646DAE}" srcOrd="1" destOrd="0" presId="urn:microsoft.com/office/officeart/2005/8/layout/list1"/>
    <dgm:cxn modelId="{9A1C112C-634E-4706-AE70-AD67BF98580C}" srcId="{4246BF02-2826-45D4-A9E0-3EC8FCD06FFD}" destId="{047E25C2-88F3-4DD1-B8AB-E9478A20C0AB}" srcOrd="2" destOrd="0" parTransId="{CE76C57F-B7ED-459A-BA88-6AAB91424B0E}" sibTransId="{343E1DEE-A3AB-4638-8188-1F5088E82894}"/>
    <dgm:cxn modelId="{7B52182D-365B-46A9-A75D-FF27ECBBB7D8}" type="presOf" srcId="{8726F816-7241-4C28-B67F-718B37EF44AE}" destId="{07B07250-4BD7-4CCA-8766-41C89ECA8730}" srcOrd="0" destOrd="0" presId="urn:microsoft.com/office/officeart/2005/8/layout/list1"/>
    <dgm:cxn modelId="{42817C2D-30AB-4769-8E33-440ABC43DDE7}" srcId="{4246BF02-2826-45D4-A9E0-3EC8FCD06FFD}" destId="{037AC747-C5B4-498A-B7F4-5A24A81200CD}" srcOrd="4" destOrd="0" parTransId="{1DFF78CD-666B-46DB-88B3-1BCCFA073F93}" sibTransId="{E18812F7-11D4-401A-8916-36BA65B5E8A7}"/>
    <dgm:cxn modelId="{BAC43A38-FD79-43F9-ADDD-15704D5F0179}" type="presOf" srcId="{037AC747-C5B4-498A-B7F4-5A24A81200CD}" destId="{BB631218-B3A1-4303-BD93-30E20A34CCC8}" srcOrd="1" destOrd="0" presId="urn:microsoft.com/office/officeart/2005/8/layout/list1"/>
    <dgm:cxn modelId="{1B5C1242-6B16-4AED-B490-43DB0CF4CE82}" type="presOf" srcId="{8726F816-7241-4C28-B67F-718B37EF44AE}" destId="{B79B5D1A-B5AE-458F-8D3B-F5B2CE0E972D}" srcOrd="1" destOrd="0" presId="urn:microsoft.com/office/officeart/2005/8/layout/list1"/>
    <dgm:cxn modelId="{E088096F-557B-4278-8435-13CA77353533}" type="presOf" srcId="{047E25C2-88F3-4DD1-B8AB-E9478A20C0AB}" destId="{294A7C20-499F-4605-A458-28B2F7C622D8}" srcOrd="1" destOrd="0" presId="urn:microsoft.com/office/officeart/2005/8/layout/list1"/>
    <dgm:cxn modelId="{6A3E7B77-0F75-4EFC-8D80-F4772A1D6270}" type="presOf" srcId="{037AC747-C5B4-498A-B7F4-5A24A81200CD}" destId="{F484E06F-FC99-4DD0-9C66-A45CFE9199E4}" srcOrd="0" destOrd="0" presId="urn:microsoft.com/office/officeart/2005/8/layout/list1"/>
    <dgm:cxn modelId="{4F7B7B94-2C96-4081-83F1-73478F2A0C00}" srcId="{4246BF02-2826-45D4-A9E0-3EC8FCD06FFD}" destId="{229D9A51-CD8A-411C-B966-206BECF309A0}" srcOrd="1" destOrd="0" parTransId="{ED368A45-2893-41D5-8512-3370CBCFCB4E}" sibTransId="{FD7EF398-572C-45E7-B235-FC79B7729DB4}"/>
    <dgm:cxn modelId="{2C54F09D-8953-4C04-AAEF-80A4DA01357D}" type="presOf" srcId="{F5F61445-C509-4DF2-90BB-DE92F6F73E15}" destId="{3BAF9186-2421-495E-B1B4-B6FC98535C9D}" srcOrd="0" destOrd="0" presId="urn:microsoft.com/office/officeart/2005/8/layout/list1"/>
    <dgm:cxn modelId="{6741CFA6-617C-4BF9-9838-540E046963C6}" type="presOf" srcId="{F5F61445-C509-4DF2-90BB-DE92F6F73E15}" destId="{9168D575-EB5F-4B11-B145-138DBDD8EEE0}" srcOrd="1" destOrd="0" presId="urn:microsoft.com/office/officeart/2005/8/layout/list1"/>
    <dgm:cxn modelId="{393589BD-C0A5-40A6-8260-856155486CC5}" type="presOf" srcId="{4246BF02-2826-45D4-A9E0-3EC8FCD06FFD}" destId="{16DFF666-A25B-4146-9C21-D313F1E016FC}" srcOrd="0" destOrd="0" presId="urn:microsoft.com/office/officeart/2005/8/layout/list1"/>
    <dgm:cxn modelId="{140260D9-4C4F-44FC-B047-50C36CC26B2F}" type="presOf" srcId="{229D9A51-CD8A-411C-B966-206BECF309A0}" destId="{67E2518B-63AE-4EC8-BEEE-48483B57595A}" srcOrd="0" destOrd="0" presId="urn:microsoft.com/office/officeart/2005/8/layout/list1"/>
    <dgm:cxn modelId="{C81541DF-BFC9-41E2-AA7D-F2C8EC389D22}" srcId="{4246BF02-2826-45D4-A9E0-3EC8FCD06FFD}" destId="{F5F61445-C509-4DF2-90BB-DE92F6F73E15}" srcOrd="0" destOrd="0" parTransId="{FDDDA95D-2684-4E63-A5F5-52B5CAB135EA}" sibTransId="{0F10CD8A-CF34-4B85-A765-7C967A37754E}"/>
    <dgm:cxn modelId="{7CD1F8F5-8B0C-4D44-AE43-67494B8234AE}" type="presOf" srcId="{047E25C2-88F3-4DD1-B8AB-E9478A20C0AB}" destId="{99554300-BD70-4F51-A502-5A4685CF4CD7}" srcOrd="0" destOrd="0" presId="urn:microsoft.com/office/officeart/2005/8/layout/list1"/>
    <dgm:cxn modelId="{D29CD083-DBFF-440C-96A4-987EAE77769E}" type="presParOf" srcId="{16DFF666-A25B-4146-9C21-D313F1E016FC}" destId="{2DD9CB35-23D8-4581-B2E1-7F15FADA705C}" srcOrd="0" destOrd="0" presId="urn:microsoft.com/office/officeart/2005/8/layout/list1"/>
    <dgm:cxn modelId="{0D6F5C1B-77D4-427D-A106-C260D3C43B49}" type="presParOf" srcId="{2DD9CB35-23D8-4581-B2E1-7F15FADA705C}" destId="{3BAF9186-2421-495E-B1B4-B6FC98535C9D}" srcOrd="0" destOrd="0" presId="urn:microsoft.com/office/officeart/2005/8/layout/list1"/>
    <dgm:cxn modelId="{492FEFFA-4E95-4570-A979-160CF0DC81F8}" type="presParOf" srcId="{2DD9CB35-23D8-4581-B2E1-7F15FADA705C}" destId="{9168D575-EB5F-4B11-B145-138DBDD8EEE0}" srcOrd="1" destOrd="0" presId="urn:microsoft.com/office/officeart/2005/8/layout/list1"/>
    <dgm:cxn modelId="{2B4B1ABF-8A8A-4C4C-B99C-948FEDEAB027}" type="presParOf" srcId="{16DFF666-A25B-4146-9C21-D313F1E016FC}" destId="{99CC3C36-DEF3-411B-850B-D834CCC3B45A}" srcOrd="1" destOrd="0" presId="urn:microsoft.com/office/officeart/2005/8/layout/list1"/>
    <dgm:cxn modelId="{67AA3816-F7EE-4597-9F38-CF376C6FC523}" type="presParOf" srcId="{16DFF666-A25B-4146-9C21-D313F1E016FC}" destId="{B0AA7F05-58F3-475C-A1D6-DA4335AB8312}" srcOrd="2" destOrd="0" presId="urn:microsoft.com/office/officeart/2005/8/layout/list1"/>
    <dgm:cxn modelId="{A27A08E2-D635-490D-9DE4-E430AD27A576}" type="presParOf" srcId="{16DFF666-A25B-4146-9C21-D313F1E016FC}" destId="{A77A934E-C1E8-4641-8246-DBE42838BA47}" srcOrd="3" destOrd="0" presId="urn:microsoft.com/office/officeart/2005/8/layout/list1"/>
    <dgm:cxn modelId="{1DAE6FA3-451E-4F48-A725-2C7465118EE5}" type="presParOf" srcId="{16DFF666-A25B-4146-9C21-D313F1E016FC}" destId="{85322E17-3578-4804-A930-C8295B5946B1}" srcOrd="4" destOrd="0" presId="urn:microsoft.com/office/officeart/2005/8/layout/list1"/>
    <dgm:cxn modelId="{A67A479F-BEE8-494C-B9FB-3DEC7047C756}" type="presParOf" srcId="{85322E17-3578-4804-A930-C8295B5946B1}" destId="{67E2518B-63AE-4EC8-BEEE-48483B57595A}" srcOrd="0" destOrd="0" presId="urn:microsoft.com/office/officeart/2005/8/layout/list1"/>
    <dgm:cxn modelId="{B9C34BAD-4563-4D34-8CF3-6ADE4F0E9EDC}" type="presParOf" srcId="{85322E17-3578-4804-A930-C8295B5946B1}" destId="{60FA17B3-CFFC-475B-AF99-97101A646DAE}" srcOrd="1" destOrd="0" presId="urn:microsoft.com/office/officeart/2005/8/layout/list1"/>
    <dgm:cxn modelId="{662001A3-0B73-44F9-9BDE-CE87F7B50122}" type="presParOf" srcId="{16DFF666-A25B-4146-9C21-D313F1E016FC}" destId="{EB5AF710-190C-47EB-81F2-2170CF8BC209}" srcOrd="5" destOrd="0" presId="urn:microsoft.com/office/officeart/2005/8/layout/list1"/>
    <dgm:cxn modelId="{1638725F-CFAD-4E60-9875-0AE23F43819D}" type="presParOf" srcId="{16DFF666-A25B-4146-9C21-D313F1E016FC}" destId="{74129DE7-92D6-4D3D-A214-EB133382E69C}" srcOrd="6" destOrd="0" presId="urn:microsoft.com/office/officeart/2005/8/layout/list1"/>
    <dgm:cxn modelId="{1845067A-9D29-4429-88D4-B0BDBB738B0E}" type="presParOf" srcId="{16DFF666-A25B-4146-9C21-D313F1E016FC}" destId="{04A760D3-4412-4BE4-A6EC-18DACA0FCA8C}" srcOrd="7" destOrd="0" presId="urn:microsoft.com/office/officeart/2005/8/layout/list1"/>
    <dgm:cxn modelId="{5B0B8F0D-4841-4D00-B8C3-29765A96BAB1}" type="presParOf" srcId="{16DFF666-A25B-4146-9C21-D313F1E016FC}" destId="{4C7A6A46-E31B-44AA-9378-E7914D001F11}" srcOrd="8" destOrd="0" presId="urn:microsoft.com/office/officeart/2005/8/layout/list1"/>
    <dgm:cxn modelId="{89DA5C98-8695-4E75-98E6-FBF9E0E28F9D}" type="presParOf" srcId="{4C7A6A46-E31B-44AA-9378-E7914D001F11}" destId="{99554300-BD70-4F51-A502-5A4685CF4CD7}" srcOrd="0" destOrd="0" presId="urn:microsoft.com/office/officeart/2005/8/layout/list1"/>
    <dgm:cxn modelId="{1DAF2193-C7A4-4A14-B2E3-3130B24D2823}" type="presParOf" srcId="{4C7A6A46-E31B-44AA-9378-E7914D001F11}" destId="{294A7C20-499F-4605-A458-28B2F7C622D8}" srcOrd="1" destOrd="0" presId="urn:microsoft.com/office/officeart/2005/8/layout/list1"/>
    <dgm:cxn modelId="{87F66626-28EF-4D85-AAD9-63F5E4450462}" type="presParOf" srcId="{16DFF666-A25B-4146-9C21-D313F1E016FC}" destId="{51BE7D24-B441-443C-B839-8FC27E43A590}" srcOrd="9" destOrd="0" presId="urn:microsoft.com/office/officeart/2005/8/layout/list1"/>
    <dgm:cxn modelId="{DC454898-B08E-4DE4-97BF-895AD6DD72A0}" type="presParOf" srcId="{16DFF666-A25B-4146-9C21-D313F1E016FC}" destId="{6D3CEB62-F082-413F-9E54-76E78493FF77}" srcOrd="10" destOrd="0" presId="urn:microsoft.com/office/officeart/2005/8/layout/list1"/>
    <dgm:cxn modelId="{8537D273-8F42-49D0-8C26-6DFBD90BF054}" type="presParOf" srcId="{16DFF666-A25B-4146-9C21-D313F1E016FC}" destId="{034B5628-D205-4D8E-8CEC-4CF75739D3B6}" srcOrd="11" destOrd="0" presId="urn:microsoft.com/office/officeart/2005/8/layout/list1"/>
    <dgm:cxn modelId="{162347E1-7012-4E6E-8625-C60DECE8C18A}" type="presParOf" srcId="{16DFF666-A25B-4146-9C21-D313F1E016FC}" destId="{A9E26BFA-9C82-40B3-BE24-EF37F35F0131}" srcOrd="12" destOrd="0" presId="urn:microsoft.com/office/officeart/2005/8/layout/list1"/>
    <dgm:cxn modelId="{E9B96AF6-A28C-431C-A3E2-8833957BB380}" type="presParOf" srcId="{A9E26BFA-9C82-40B3-BE24-EF37F35F0131}" destId="{07B07250-4BD7-4CCA-8766-41C89ECA8730}" srcOrd="0" destOrd="0" presId="urn:microsoft.com/office/officeart/2005/8/layout/list1"/>
    <dgm:cxn modelId="{E0641AF0-C3C7-49F5-BEA2-6428A2F25E4B}" type="presParOf" srcId="{A9E26BFA-9C82-40B3-BE24-EF37F35F0131}" destId="{B79B5D1A-B5AE-458F-8D3B-F5B2CE0E972D}" srcOrd="1" destOrd="0" presId="urn:microsoft.com/office/officeart/2005/8/layout/list1"/>
    <dgm:cxn modelId="{18D0124E-0ECF-478B-9C1E-F20B22CC499B}" type="presParOf" srcId="{16DFF666-A25B-4146-9C21-D313F1E016FC}" destId="{CB4E6E23-9A76-410F-A8DE-9948FD9B6196}" srcOrd="13" destOrd="0" presId="urn:microsoft.com/office/officeart/2005/8/layout/list1"/>
    <dgm:cxn modelId="{23C35A43-2094-42E6-A819-A0F96B3A9691}" type="presParOf" srcId="{16DFF666-A25B-4146-9C21-D313F1E016FC}" destId="{079903EB-BC7C-4191-AE8F-B70AA3B38C87}" srcOrd="14" destOrd="0" presId="urn:microsoft.com/office/officeart/2005/8/layout/list1"/>
    <dgm:cxn modelId="{2AC9D35D-C2EC-4E8B-9B4E-13EA0E501A47}" type="presParOf" srcId="{16DFF666-A25B-4146-9C21-D313F1E016FC}" destId="{614A5EF8-73F3-49DA-BDC3-C5D0A3C38D47}" srcOrd="15" destOrd="0" presId="urn:microsoft.com/office/officeart/2005/8/layout/list1"/>
    <dgm:cxn modelId="{E8473D60-6F65-4EFF-B6B4-02CC959DE0C0}" type="presParOf" srcId="{16DFF666-A25B-4146-9C21-D313F1E016FC}" destId="{30B85A98-3D77-45F1-BBD8-E12C596BEE07}" srcOrd="16" destOrd="0" presId="urn:microsoft.com/office/officeart/2005/8/layout/list1"/>
    <dgm:cxn modelId="{D38965C6-CCE3-44B1-A16F-C1000F49C5DD}" type="presParOf" srcId="{30B85A98-3D77-45F1-BBD8-E12C596BEE07}" destId="{F484E06F-FC99-4DD0-9C66-A45CFE9199E4}" srcOrd="0" destOrd="0" presId="urn:microsoft.com/office/officeart/2005/8/layout/list1"/>
    <dgm:cxn modelId="{E060AD3C-9070-44DF-9ACD-B1EB6AF52B55}" type="presParOf" srcId="{30B85A98-3D77-45F1-BBD8-E12C596BEE07}" destId="{BB631218-B3A1-4303-BD93-30E20A34CCC8}" srcOrd="1" destOrd="0" presId="urn:microsoft.com/office/officeart/2005/8/layout/list1"/>
    <dgm:cxn modelId="{1EA5D915-EA3F-4B8B-B840-D905F8365C05}" type="presParOf" srcId="{16DFF666-A25B-4146-9C21-D313F1E016FC}" destId="{248D3D69-8619-476B-BA9D-192D90E2FE16}" srcOrd="17" destOrd="0" presId="urn:microsoft.com/office/officeart/2005/8/layout/list1"/>
    <dgm:cxn modelId="{6AC1F34C-0F69-4F24-85D5-4A5DC68C47D2}" type="presParOf" srcId="{16DFF666-A25B-4146-9C21-D313F1E016FC}" destId="{1F46E3E7-BB5F-41F3-A104-E153273816FE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EE59F3-3DEB-4355-94D7-DC443E627F6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B5BD8CC-5CC5-4690-B061-6178C75CB103}">
      <dgm:prSet phldrT="[Text]"/>
      <dgm:spPr/>
      <dgm:t>
        <a:bodyPr/>
        <a:lstStyle/>
        <a:p>
          <a:r>
            <a:rPr lang="en-AU" dirty="0">
              <a:solidFill>
                <a:srgbClr val="04045E"/>
              </a:solidFill>
            </a:rPr>
            <a:t>How long until my next main meal?</a:t>
          </a:r>
        </a:p>
      </dgm:t>
    </dgm:pt>
    <dgm:pt modelId="{EA88AE3E-789C-40F5-B766-0F7D0F47BA14}" type="parTrans" cxnId="{F0108D07-54E6-4A04-BE0E-C90658541BD7}">
      <dgm:prSet/>
      <dgm:spPr/>
      <dgm:t>
        <a:bodyPr/>
        <a:lstStyle/>
        <a:p>
          <a:endParaRPr lang="en-AU"/>
        </a:p>
      </dgm:t>
    </dgm:pt>
    <dgm:pt modelId="{4B585DFD-585F-4A0F-9C84-355BB9F6F637}" type="sibTrans" cxnId="{F0108D07-54E6-4A04-BE0E-C90658541BD7}">
      <dgm:prSet/>
      <dgm:spPr/>
      <dgm:t>
        <a:bodyPr/>
        <a:lstStyle/>
        <a:p>
          <a:endParaRPr lang="en-AU"/>
        </a:p>
      </dgm:t>
    </dgm:pt>
    <dgm:pt modelId="{080A31DD-7C5C-41FC-A7D2-D04071B666C0}">
      <dgm:prSet phldrT="[Text]"/>
      <dgm:spPr/>
      <dgm:t>
        <a:bodyPr/>
        <a:lstStyle/>
        <a:p>
          <a:r>
            <a:rPr lang="en-AU" dirty="0">
              <a:solidFill>
                <a:srgbClr val="04045E"/>
              </a:solidFill>
            </a:rPr>
            <a:t>More than 1 hour</a:t>
          </a:r>
        </a:p>
      </dgm:t>
    </dgm:pt>
    <dgm:pt modelId="{2DF4F986-F174-43EE-812D-87C8128A0DD9}" type="parTrans" cxnId="{D6589712-CEE3-4964-9E85-606E58135FF6}">
      <dgm:prSet/>
      <dgm:spPr/>
      <dgm:t>
        <a:bodyPr/>
        <a:lstStyle/>
        <a:p>
          <a:endParaRPr lang="en-AU"/>
        </a:p>
      </dgm:t>
    </dgm:pt>
    <dgm:pt modelId="{005CAF6D-F2E3-40BA-BD24-B8DE2C2ACD39}" type="sibTrans" cxnId="{D6589712-CEE3-4964-9E85-606E58135FF6}">
      <dgm:prSet/>
      <dgm:spPr/>
      <dgm:t>
        <a:bodyPr/>
        <a:lstStyle/>
        <a:p>
          <a:endParaRPr lang="en-AU"/>
        </a:p>
      </dgm:t>
    </dgm:pt>
    <dgm:pt modelId="{6079FF54-A6AD-4FD8-8C39-F68C1453E0DD}">
      <dgm:prSet phldrT="[Text]"/>
      <dgm:spPr/>
      <dgm:t>
        <a:bodyPr/>
        <a:lstStyle/>
        <a:p>
          <a:r>
            <a:rPr lang="en-AU" dirty="0">
              <a:solidFill>
                <a:srgbClr val="04045E"/>
              </a:solidFill>
            </a:rPr>
            <a:t>Meal can be your recovery food</a:t>
          </a:r>
        </a:p>
      </dgm:t>
    </dgm:pt>
    <dgm:pt modelId="{5781F2D6-B900-4EDE-B3B2-AEB47DA96624}" type="parTrans" cxnId="{98402E27-9FCA-400F-8A0D-19E997F01F3C}">
      <dgm:prSet/>
      <dgm:spPr/>
      <dgm:t>
        <a:bodyPr/>
        <a:lstStyle/>
        <a:p>
          <a:endParaRPr lang="en-AU"/>
        </a:p>
      </dgm:t>
    </dgm:pt>
    <dgm:pt modelId="{F0D5FB0B-4F41-4CB3-A93C-2BBC97B5E741}" type="sibTrans" cxnId="{98402E27-9FCA-400F-8A0D-19E997F01F3C}">
      <dgm:prSet/>
      <dgm:spPr/>
      <dgm:t>
        <a:bodyPr/>
        <a:lstStyle/>
        <a:p>
          <a:endParaRPr lang="en-AU"/>
        </a:p>
      </dgm:t>
    </dgm:pt>
    <dgm:pt modelId="{9335EBE0-A03A-46E1-AA4D-5723290DA28B}">
      <dgm:prSet phldrT="[Text]"/>
      <dgm:spPr/>
      <dgm:t>
        <a:bodyPr/>
        <a:lstStyle/>
        <a:p>
          <a:r>
            <a:rPr lang="en-AU" dirty="0">
              <a:solidFill>
                <a:srgbClr val="04045E"/>
              </a:solidFill>
            </a:rPr>
            <a:t>Less than 1 hour</a:t>
          </a:r>
        </a:p>
      </dgm:t>
    </dgm:pt>
    <dgm:pt modelId="{565E32AE-93AA-4D9F-B441-EE27FC113917}" type="parTrans" cxnId="{A46C51D3-7AA5-4FC8-85DD-E7F51003C530}">
      <dgm:prSet/>
      <dgm:spPr/>
      <dgm:t>
        <a:bodyPr/>
        <a:lstStyle/>
        <a:p>
          <a:endParaRPr lang="en-AU"/>
        </a:p>
      </dgm:t>
    </dgm:pt>
    <dgm:pt modelId="{58FD219A-F6CB-458B-8429-0C46C3DE8D80}" type="sibTrans" cxnId="{A46C51D3-7AA5-4FC8-85DD-E7F51003C530}">
      <dgm:prSet/>
      <dgm:spPr/>
      <dgm:t>
        <a:bodyPr/>
        <a:lstStyle/>
        <a:p>
          <a:endParaRPr lang="en-AU"/>
        </a:p>
      </dgm:t>
    </dgm:pt>
    <dgm:pt modelId="{D1FCDD9D-7E97-46E0-9863-93F97AFE723F}">
      <dgm:prSet phldrT="[Text]"/>
      <dgm:spPr/>
      <dgm:t>
        <a:bodyPr/>
        <a:lstStyle/>
        <a:p>
          <a:r>
            <a:rPr lang="en-AU" dirty="0">
              <a:solidFill>
                <a:srgbClr val="04045E"/>
              </a:solidFill>
            </a:rPr>
            <a:t>A recovery snack is a good idea</a:t>
          </a:r>
        </a:p>
      </dgm:t>
    </dgm:pt>
    <dgm:pt modelId="{52BBD28E-E12E-446C-A0A3-800C8014E180}" type="parTrans" cxnId="{880EF206-9DEE-4FED-B94A-99F7D5BF09CB}">
      <dgm:prSet/>
      <dgm:spPr/>
      <dgm:t>
        <a:bodyPr/>
        <a:lstStyle/>
        <a:p>
          <a:endParaRPr lang="en-AU"/>
        </a:p>
      </dgm:t>
    </dgm:pt>
    <dgm:pt modelId="{9A74BA5C-3D47-4E45-B27E-D8F7D1D9BE17}" type="sibTrans" cxnId="{880EF206-9DEE-4FED-B94A-99F7D5BF09CB}">
      <dgm:prSet/>
      <dgm:spPr/>
      <dgm:t>
        <a:bodyPr/>
        <a:lstStyle/>
        <a:p>
          <a:endParaRPr lang="en-AU"/>
        </a:p>
      </dgm:t>
    </dgm:pt>
    <dgm:pt modelId="{C28714A3-A333-4D5C-A351-D9EBA48E11F9}" type="pres">
      <dgm:prSet presAssocID="{C1EE59F3-3DEB-4355-94D7-DC443E627F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804A81-E98D-46CB-B287-5B6E3AAFDE73}" type="pres">
      <dgm:prSet presAssocID="{FB5BD8CC-5CC5-4690-B061-6178C75CB103}" presName="hierRoot1" presStyleCnt="0"/>
      <dgm:spPr/>
    </dgm:pt>
    <dgm:pt modelId="{8872A45B-1174-4246-9781-5E72D5C610FA}" type="pres">
      <dgm:prSet presAssocID="{FB5BD8CC-5CC5-4690-B061-6178C75CB103}" presName="composite" presStyleCnt="0"/>
      <dgm:spPr/>
    </dgm:pt>
    <dgm:pt modelId="{7AE203ED-7DF1-479D-B865-D64E8EA9ED00}" type="pres">
      <dgm:prSet presAssocID="{FB5BD8CC-5CC5-4690-B061-6178C75CB103}" presName="background" presStyleLbl="node0" presStyleIdx="0" presStyleCnt="1"/>
      <dgm:spPr/>
    </dgm:pt>
    <dgm:pt modelId="{B904B716-E4A2-4380-8CF8-74B362AEEF53}" type="pres">
      <dgm:prSet presAssocID="{FB5BD8CC-5CC5-4690-B061-6178C75CB103}" presName="text" presStyleLbl="fgAcc0" presStyleIdx="0" presStyleCnt="1" custLinFactNeighborY="-3632">
        <dgm:presLayoutVars>
          <dgm:chPref val="3"/>
        </dgm:presLayoutVars>
      </dgm:prSet>
      <dgm:spPr/>
    </dgm:pt>
    <dgm:pt modelId="{9793F1AB-9AF0-4AB0-8F40-2E3C6106E1C2}" type="pres">
      <dgm:prSet presAssocID="{FB5BD8CC-5CC5-4690-B061-6178C75CB103}" presName="hierChild2" presStyleCnt="0"/>
      <dgm:spPr/>
    </dgm:pt>
    <dgm:pt modelId="{9600322F-D048-413F-8AD5-791EB965FC91}" type="pres">
      <dgm:prSet presAssocID="{2DF4F986-F174-43EE-812D-87C8128A0DD9}" presName="Name10" presStyleLbl="parChTrans1D2" presStyleIdx="0" presStyleCnt="2"/>
      <dgm:spPr/>
    </dgm:pt>
    <dgm:pt modelId="{E2FD34F6-AF75-402F-8042-B9357C0E83EB}" type="pres">
      <dgm:prSet presAssocID="{080A31DD-7C5C-41FC-A7D2-D04071B666C0}" presName="hierRoot2" presStyleCnt="0"/>
      <dgm:spPr/>
    </dgm:pt>
    <dgm:pt modelId="{7EEBE619-11BB-40E2-9627-8DD43FE05890}" type="pres">
      <dgm:prSet presAssocID="{080A31DD-7C5C-41FC-A7D2-D04071B666C0}" presName="composite2" presStyleCnt="0"/>
      <dgm:spPr/>
    </dgm:pt>
    <dgm:pt modelId="{978C7830-8AF1-40DE-85EC-7054439638DD}" type="pres">
      <dgm:prSet presAssocID="{080A31DD-7C5C-41FC-A7D2-D04071B666C0}" presName="background2" presStyleLbl="node2" presStyleIdx="0" presStyleCnt="2"/>
      <dgm:spPr/>
    </dgm:pt>
    <dgm:pt modelId="{30E2F96C-8B5B-44A1-AFA0-D86AA773DBD6}" type="pres">
      <dgm:prSet presAssocID="{080A31DD-7C5C-41FC-A7D2-D04071B666C0}" presName="text2" presStyleLbl="fgAcc2" presStyleIdx="0" presStyleCnt="2">
        <dgm:presLayoutVars>
          <dgm:chPref val="3"/>
        </dgm:presLayoutVars>
      </dgm:prSet>
      <dgm:spPr/>
    </dgm:pt>
    <dgm:pt modelId="{80367086-1E53-42B3-B45C-5C3DCF773BDE}" type="pres">
      <dgm:prSet presAssocID="{080A31DD-7C5C-41FC-A7D2-D04071B666C0}" presName="hierChild3" presStyleCnt="0"/>
      <dgm:spPr/>
    </dgm:pt>
    <dgm:pt modelId="{57452E20-4521-406E-A128-71E48964CC52}" type="pres">
      <dgm:prSet presAssocID="{5781F2D6-B900-4EDE-B3B2-AEB47DA96624}" presName="Name17" presStyleLbl="parChTrans1D3" presStyleIdx="0" presStyleCnt="2"/>
      <dgm:spPr/>
    </dgm:pt>
    <dgm:pt modelId="{6DBA354C-2865-4EF1-B009-82E5F6577B9D}" type="pres">
      <dgm:prSet presAssocID="{6079FF54-A6AD-4FD8-8C39-F68C1453E0DD}" presName="hierRoot3" presStyleCnt="0"/>
      <dgm:spPr/>
    </dgm:pt>
    <dgm:pt modelId="{3F86E904-4923-41DF-8D80-395D29BFD615}" type="pres">
      <dgm:prSet presAssocID="{6079FF54-A6AD-4FD8-8C39-F68C1453E0DD}" presName="composite3" presStyleCnt="0"/>
      <dgm:spPr/>
    </dgm:pt>
    <dgm:pt modelId="{331A7B09-0087-45D9-B599-4D14FC5FD7DA}" type="pres">
      <dgm:prSet presAssocID="{6079FF54-A6AD-4FD8-8C39-F68C1453E0DD}" presName="background3" presStyleLbl="node3" presStyleIdx="0" presStyleCnt="2"/>
      <dgm:spPr/>
    </dgm:pt>
    <dgm:pt modelId="{6AF1670C-40FB-48EC-B298-F19FB6416893}" type="pres">
      <dgm:prSet presAssocID="{6079FF54-A6AD-4FD8-8C39-F68C1453E0DD}" presName="text3" presStyleLbl="fgAcc3" presStyleIdx="0" presStyleCnt="2">
        <dgm:presLayoutVars>
          <dgm:chPref val="3"/>
        </dgm:presLayoutVars>
      </dgm:prSet>
      <dgm:spPr/>
    </dgm:pt>
    <dgm:pt modelId="{EE8E71EA-318C-40F0-BE6A-FF8088D46FD1}" type="pres">
      <dgm:prSet presAssocID="{6079FF54-A6AD-4FD8-8C39-F68C1453E0DD}" presName="hierChild4" presStyleCnt="0"/>
      <dgm:spPr/>
    </dgm:pt>
    <dgm:pt modelId="{27CAE60B-6457-4A9D-9EDC-4BEA762C6BC3}" type="pres">
      <dgm:prSet presAssocID="{565E32AE-93AA-4D9F-B441-EE27FC113917}" presName="Name10" presStyleLbl="parChTrans1D2" presStyleIdx="1" presStyleCnt="2"/>
      <dgm:spPr/>
    </dgm:pt>
    <dgm:pt modelId="{2C918E9C-F38C-43F8-91FA-FE35D9AA0A26}" type="pres">
      <dgm:prSet presAssocID="{9335EBE0-A03A-46E1-AA4D-5723290DA28B}" presName="hierRoot2" presStyleCnt="0"/>
      <dgm:spPr/>
    </dgm:pt>
    <dgm:pt modelId="{57BC6B54-089B-4B4A-8BA4-3242400FFCCE}" type="pres">
      <dgm:prSet presAssocID="{9335EBE0-A03A-46E1-AA4D-5723290DA28B}" presName="composite2" presStyleCnt="0"/>
      <dgm:spPr/>
    </dgm:pt>
    <dgm:pt modelId="{342FC708-25AC-4C33-830C-D140A5608300}" type="pres">
      <dgm:prSet presAssocID="{9335EBE0-A03A-46E1-AA4D-5723290DA28B}" presName="background2" presStyleLbl="node2" presStyleIdx="1" presStyleCnt="2"/>
      <dgm:spPr/>
    </dgm:pt>
    <dgm:pt modelId="{BC4C69C9-C4DB-4C3F-B63B-0336DC3C57AA}" type="pres">
      <dgm:prSet presAssocID="{9335EBE0-A03A-46E1-AA4D-5723290DA28B}" presName="text2" presStyleLbl="fgAcc2" presStyleIdx="1" presStyleCnt="2">
        <dgm:presLayoutVars>
          <dgm:chPref val="3"/>
        </dgm:presLayoutVars>
      </dgm:prSet>
      <dgm:spPr/>
    </dgm:pt>
    <dgm:pt modelId="{631BDB33-DAA0-4677-ACFE-CED24C932D47}" type="pres">
      <dgm:prSet presAssocID="{9335EBE0-A03A-46E1-AA4D-5723290DA28B}" presName="hierChild3" presStyleCnt="0"/>
      <dgm:spPr/>
    </dgm:pt>
    <dgm:pt modelId="{DAA911C4-0652-437E-B2CD-9C47F8F587F0}" type="pres">
      <dgm:prSet presAssocID="{52BBD28E-E12E-446C-A0A3-800C8014E180}" presName="Name17" presStyleLbl="parChTrans1D3" presStyleIdx="1" presStyleCnt="2"/>
      <dgm:spPr/>
    </dgm:pt>
    <dgm:pt modelId="{911CCADA-D806-49E6-B14E-4BCB3D7BA1EF}" type="pres">
      <dgm:prSet presAssocID="{D1FCDD9D-7E97-46E0-9863-93F97AFE723F}" presName="hierRoot3" presStyleCnt="0"/>
      <dgm:spPr/>
    </dgm:pt>
    <dgm:pt modelId="{85A26093-460D-4A00-976D-9AD5C3102093}" type="pres">
      <dgm:prSet presAssocID="{D1FCDD9D-7E97-46E0-9863-93F97AFE723F}" presName="composite3" presStyleCnt="0"/>
      <dgm:spPr/>
    </dgm:pt>
    <dgm:pt modelId="{65CCAF3E-8BA1-42D3-BE34-D4BD99128304}" type="pres">
      <dgm:prSet presAssocID="{D1FCDD9D-7E97-46E0-9863-93F97AFE723F}" presName="background3" presStyleLbl="node3" presStyleIdx="1" presStyleCnt="2"/>
      <dgm:spPr/>
    </dgm:pt>
    <dgm:pt modelId="{E9DEFCEC-ABC6-4D7A-BB7A-0F2DC593EBD6}" type="pres">
      <dgm:prSet presAssocID="{D1FCDD9D-7E97-46E0-9863-93F97AFE723F}" presName="text3" presStyleLbl="fgAcc3" presStyleIdx="1" presStyleCnt="2">
        <dgm:presLayoutVars>
          <dgm:chPref val="3"/>
        </dgm:presLayoutVars>
      </dgm:prSet>
      <dgm:spPr/>
    </dgm:pt>
    <dgm:pt modelId="{4BB038B6-9F71-49F0-80C6-E10C66200BEE}" type="pres">
      <dgm:prSet presAssocID="{D1FCDD9D-7E97-46E0-9863-93F97AFE723F}" presName="hierChild4" presStyleCnt="0"/>
      <dgm:spPr/>
    </dgm:pt>
  </dgm:ptLst>
  <dgm:cxnLst>
    <dgm:cxn modelId="{9D59A502-A8AF-42F3-9485-A9BDF72B04E2}" type="presOf" srcId="{C1EE59F3-3DEB-4355-94D7-DC443E627F69}" destId="{C28714A3-A333-4D5C-A351-D9EBA48E11F9}" srcOrd="0" destOrd="0" presId="urn:microsoft.com/office/officeart/2005/8/layout/hierarchy1"/>
    <dgm:cxn modelId="{880EF206-9DEE-4FED-B94A-99F7D5BF09CB}" srcId="{9335EBE0-A03A-46E1-AA4D-5723290DA28B}" destId="{D1FCDD9D-7E97-46E0-9863-93F97AFE723F}" srcOrd="0" destOrd="0" parTransId="{52BBD28E-E12E-446C-A0A3-800C8014E180}" sibTransId="{9A74BA5C-3D47-4E45-B27E-D8F7D1D9BE17}"/>
    <dgm:cxn modelId="{F0108D07-54E6-4A04-BE0E-C90658541BD7}" srcId="{C1EE59F3-3DEB-4355-94D7-DC443E627F69}" destId="{FB5BD8CC-5CC5-4690-B061-6178C75CB103}" srcOrd="0" destOrd="0" parTransId="{EA88AE3E-789C-40F5-B766-0F7D0F47BA14}" sibTransId="{4B585DFD-585F-4A0F-9C84-355BB9F6F637}"/>
    <dgm:cxn modelId="{D43CFF0A-51AD-41F1-86AD-49778DE4A07E}" type="presOf" srcId="{2DF4F986-F174-43EE-812D-87C8128A0DD9}" destId="{9600322F-D048-413F-8AD5-791EB965FC91}" srcOrd="0" destOrd="0" presId="urn:microsoft.com/office/officeart/2005/8/layout/hierarchy1"/>
    <dgm:cxn modelId="{D6589712-CEE3-4964-9E85-606E58135FF6}" srcId="{FB5BD8CC-5CC5-4690-B061-6178C75CB103}" destId="{080A31DD-7C5C-41FC-A7D2-D04071B666C0}" srcOrd="0" destOrd="0" parTransId="{2DF4F986-F174-43EE-812D-87C8128A0DD9}" sibTransId="{005CAF6D-F2E3-40BA-BD24-B8DE2C2ACD39}"/>
    <dgm:cxn modelId="{98402E27-9FCA-400F-8A0D-19E997F01F3C}" srcId="{080A31DD-7C5C-41FC-A7D2-D04071B666C0}" destId="{6079FF54-A6AD-4FD8-8C39-F68C1453E0DD}" srcOrd="0" destOrd="0" parTransId="{5781F2D6-B900-4EDE-B3B2-AEB47DA96624}" sibTransId="{F0D5FB0B-4F41-4CB3-A93C-2BBC97B5E741}"/>
    <dgm:cxn modelId="{CD75C868-F5F3-41F3-8DD7-D4C918248415}" type="presOf" srcId="{080A31DD-7C5C-41FC-A7D2-D04071B666C0}" destId="{30E2F96C-8B5B-44A1-AFA0-D86AA773DBD6}" srcOrd="0" destOrd="0" presId="urn:microsoft.com/office/officeart/2005/8/layout/hierarchy1"/>
    <dgm:cxn modelId="{A79FB34E-D481-4842-8D2B-5EDA3B48B87C}" type="presOf" srcId="{9335EBE0-A03A-46E1-AA4D-5723290DA28B}" destId="{BC4C69C9-C4DB-4C3F-B63B-0336DC3C57AA}" srcOrd="0" destOrd="0" presId="urn:microsoft.com/office/officeart/2005/8/layout/hierarchy1"/>
    <dgm:cxn modelId="{B7444B78-214C-4321-8F2D-BC286ECF05B8}" type="presOf" srcId="{6079FF54-A6AD-4FD8-8C39-F68C1453E0DD}" destId="{6AF1670C-40FB-48EC-B298-F19FB6416893}" srcOrd="0" destOrd="0" presId="urn:microsoft.com/office/officeart/2005/8/layout/hierarchy1"/>
    <dgm:cxn modelId="{03653159-C56C-4798-AABC-0E0F85A60418}" type="presOf" srcId="{52BBD28E-E12E-446C-A0A3-800C8014E180}" destId="{DAA911C4-0652-437E-B2CD-9C47F8F587F0}" srcOrd="0" destOrd="0" presId="urn:microsoft.com/office/officeart/2005/8/layout/hierarchy1"/>
    <dgm:cxn modelId="{07ACE284-4EC5-4890-8B70-AC9A8A611820}" type="presOf" srcId="{565E32AE-93AA-4D9F-B441-EE27FC113917}" destId="{27CAE60B-6457-4A9D-9EDC-4BEA762C6BC3}" srcOrd="0" destOrd="0" presId="urn:microsoft.com/office/officeart/2005/8/layout/hierarchy1"/>
    <dgm:cxn modelId="{60A676C6-C15A-489B-B763-E8FC74336130}" type="presOf" srcId="{FB5BD8CC-5CC5-4690-B061-6178C75CB103}" destId="{B904B716-E4A2-4380-8CF8-74B362AEEF53}" srcOrd="0" destOrd="0" presId="urn:microsoft.com/office/officeart/2005/8/layout/hierarchy1"/>
    <dgm:cxn modelId="{3F77E2C7-1DE8-4B25-8919-9FA7D096FFA1}" type="presOf" srcId="{D1FCDD9D-7E97-46E0-9863-93F97AFE723F}" destId="{E9DEFCEC-ABC6-4D7A-BB7A-0F2DC593EBD6}" srcOrd="0" destOrd="0" presId="urn:microsoft.com/office/officeart/2005/8/layout/hierarchy1"/>
    <dgm:cxn modelId="{A46C51D3-7AA5-4FC8-85DD-E7F51003C530}" srcId="{FB5BD8CC-5CC5-4690-B061-6178C75CB103}" destId="{9335EBE0-A03A-46E1-AA4D-5723290DA28B}" srcOrd="1" destOrd="0" parTransId="{565E32AE-93AA-4D9F-B441-EE27FC113917}" sibTransId="{58FD219A-F6CB-458B-8429-0C46C3DE8D80}"/>
    <dgm:cxn modelId="{2DECFAE6-411D-4EA9-BF57-3AD67C035179}" type="presOf" srcId="{5781F2D6-B900-4EDE-B3B2-AEB47DA96624}" destId="{57452E20-4521-406E-A128-71E48964CC52}" srcOrd="0" destOrd="0" presId="urn:microsoft.com/office/officeart/2005/8/layout/hierarchy1"/>
    <dgm:cxn modelId="{37A77A32-1ACD-4CC9-933C-98B2F620B250}" type="presParOf" srcId="{C28714A3-A333-4D5C-A351-D9EBA48E11F9}" destId="{A2804A81-E98D-46CB-B287-5B6E3AAFDE73}" srcOrd="0" destOrd="0" presId="urn:microsoft.com/office/officeart/2005/8/layout/hierarchy1"/>
    <dgm:cxn modelId="{9BC5223E-5606-47E6-87C3-BE4571D59F3A}" type="presParOf" srcId="{A2804A81-E98D-46CB-B287-5B6E3AAFDE73}" destId="{8872A45B-1174-4246-9781-5E72D5C610FA}" srcOrd="0" destOrd="0" presId="urn:microsoft.com/office/officeart/2005/8/layout/hierarchy1"/>
    <dgm:cxn modelId="{CD30F930-DBF3-4895-9B2D-3D7E5990480E}" type="presParOf" srcId="{8872A45B-1174-4246-9781-5E72D5C610FA}" destId="{7AE203ED-7DF1-479D-B865-D64E8EA9ED00}" srcOrd="0" destOrd="0" presId="urn:microsoft.com/office/officeart/2005/8/layout/hierarchy1"/>
    <dgm:cxn modelId="{0B39742D-56A9-4320-BF93-4E47FFC7F4F4}" type="presParOf" srcId="{8872A45B-1174-4246-9781-5E72D5C610FA}" destId="{B904B716-E4A2-4380-8CF8-74B362AEEF53}" srcOrd="1" destOrd="0" presId="urn:microsoft.com/office/officeart/2005/8/layout/hierarchy1"/>
    <dgm:cxn modelId="{171F22E6-2549-4DF2-B6B5-EA28F696A40C}" type="presParOf" srcId="{A2804A81-E98D-46CB-B287-5B6E3AAFDE73}" destId="{9793F1AB-9AF0-4AB0-8F40-2E3C6106E1C2}" srcOrd="1" destOrd="0" presId="urn:microsoft.com/office/officeart/2005/8/layout/hierarchy1"/>
    <dgm:cxn modelId="{369BD769-6380-4336-BAF5-C078B8280F27}" type="presParOf" srcId="{9793F1AB-9AF0-4AB0-8F40-2E3C6106E1C2}" destId="{9600322F-D048-413F-8AD5-791EB965FC91}" srcOrd="0" destOrd="0" presId="urn:microsoft.com/office/officeart/2005/8/layout/hierarchy1"/>
    <dgm:cxn modelId="{8575901D-34C2-4D0C-AB3B-3BBA26E735EA}" type="presParOf" srcId="{9793F1AB-9AF0-4AB0-8F40-2E3C6106E1C2}" destId="{E2FD34F6-AF75-402F-8042-B9357C0E83EB}" srcOrd="1" destOrd="0" presId="urn:microsoft.com/office/officeart/2005/8/layout/hierarchy1"/>
    <dgm:cxn modelId="{0D46CAAA-39FC-4523-B104-0EAB78DD9F12}" type="presParOf" srcId="{E2FD34F6-AF75-402F-8042-B9357C0E83EB}" destId="{7EEBE619-11BB-40E2-9627-8DD43FE05890}" srcOrd="0" destOrd="0" presId="urn:microsoft.com/office/officeart/2005/8/layout/hierarchy1"/>
    <dgm:cxn modelId="{3C067672-0DEA-4C38-AB00-45E44DF8A1DB}" type="presParOf" srcId="{7EEBE619-11BB-40E2-9627-8DD43FE05890}" destId="{978C7830-8AF1-40DE-85EC-7054439638DD}" srcOrd="0" destOrd="0" presId="urn:microsoft.com/office/officeart/2005/8/layout/hierarchy1"/>
    <dgm:cxn modelId="{D7FCF88D-60A4-494B-8E9E-AE47A94D2005}" type="presParOf" srcId="{7EEBE619-11BB-40E2-9627-8DD43FE05890}" destId="{30E2F96C-8B5B-44A1-AFA0-D86AA773DBD6}" srcOrd="1" destOrd="0" presId="urn:microsoft.com/office/officeart/2005/8/layout/hierarchy1"/>
    <dgm:cxn modelId="{844DE8A0-3B16-452C-8CAE-A8BEE38ED105}" type="presParOf" srcId="{E2FD34F6-AF75-402F-8042-B9357C0E83EB}" destId="{80367086-1E53-42B3-B45C-5C3DCF773BDE}" srcOrd="1" destOrd="0" presId="urn:microsoft.com/office/officeart/2005/8/layout/hierarchy1"/>
    <dgm:cxn modelId="{D9AF5293-A4FD-45AF-9C8B-5C580B1EFDA8}" type="presParOf" srcId="{80367086-1E53-42B3-B45C-5C3DCF773BDE}" destId="{57452E20-4521-406E-A128-71E48964CC52}" srcOrd="0" destOrd="0" presId="urn:microsoft.com/office/officeart/2005/8/layout/hierarchy1"/>
    <dgm:cxn modelId="{149D050A-D0EE-4931-9892-3EDB219A5C3A}" type="presParOf" srcId="{80367086-1E53-42B3-B45C-5C3DCF773BDE}" destId="{6DBA354C-2865-4EF1-B009-82E5F6577B9D}" srcOrd="1" destOrd="0" presId="urn:microsoft.com/office/officeart/2005/8/layout/hierarchy1"/>
    <dgm:cxn modelId="{291BA3DD-CF24-4B7D-AC1A-A801AC4B9E79}" type="presParOf" srcId="{6DBA354C-2865-4EF1-B009-82E5F6577B9D}" destId="{3F86E904-4923-41DF-8D80-395D29BFD615}" srcOrd="0" destOrd="0" presId="urn:microsoft.com/office/officeart/2005/8/layout/hierarchy1"/>
    <dgm:cxn modelId="{9872C977-4642-4AF0-94D1-0D64205CD994}" type="presParOf" srcId="{3F86E904-4923-41DF-8D80-395D29BFD615}" destId="{331A7B09-0087-45D9-B599-4D14FC5FD7DA}" srcOrd="0" destOrd="0" presId="urn:microsoft.com/office/officeart/2005/8/layout/hierarchy1"/>
    <dgm:cxn modelId="{AE061C3B-6885-4319-9453-30B7F3062AB2}" type="presParOf" srcId="{3F86E904-4923-41DF-8D80-395D29BFD615}" destId="{6AF1670C-40FB-48EC-B298-F19FB6416893}" srcOrd="1" destOrd="0" presId="urn:microsoft.com/office/officeart/2005/8/layout/hierarchy1"/>
    <dgm:cxn modelId="{826EB2B2-0B76-49E2-B3DB-B867B6346943}" type="presParOf" srcId="{6DBA354C-2865-4EF1-B009-82E5F6577B9D}" destId="{EE8E71EA-318C-40F0-BE6A-FF8088D46FD1}" srcOrd="1" destOrd="0" presId="urn:microsoft.com/office/officeart/2005/8/layout/hierarchy1"/>
    <dgm:cxn modelId="{4DAE6B18-DFA1-4B70-BE32-B7D944CD9318}" type="presParOf" srcId="{9793F1AB-9AF0-4AB0-8F40-2E3C6106E1C2}" destId="{27CAE60B-6457-4A9D-9EDC-4BEA762C6BC3}" srcOrd="2" destOrd="0" presId="urn:microsoft.com/office/officeart/2005/8/layout/hierarchy1"/>
    <dgm:cxn modelId="{A57F28D9-3FE3-42D4-8F37-D89F7FF2157B}" type="presParOf" srcId="{9793F1AB-9AF0-4AB0-8F40-2E3C6106E1C2}" destId="{2C918E9C-F38C-43F8-91FA-FE35D9AA0A26}" srcOrd="3" destOrd="0" presId="urn:microsoft.com/office/officeart/2005/8/layout/hierarchy1"/>
    <dgm:cxn modelId="{DFAB1C9C-9715-4527-B975-3850A2FF4936}" type="presParOf" srcId="{2C918E9C-F38C-43F8-91FA-FE35D9AA0A26}" destId="{57BC6B54-089B-4B4A-8BA4-3242400FFCCE}" srcOrd="0" destOrd="0" presId="urn:microsoft.com/office/officeart/2005/8/layout/hierarchy1"/>
    <dgm:cxn modelId="{9D7E40C4-F10E-498B-A5D0-953D3177F2B4}" type="presParOf" srcId="{57BC6B54-089B-4B4A-8BA4-3242400FFCCE}" destId="{342FC708-25AC-4C33-830C-D140A5608300}" srcOrd="0" destOrd="0" presId="urn:microsoft.com/office/officeart/2005/8/layout/hierarchy1"/>
    <dgm:cxn modelId="{1CDD9492-5969-4CB3-8CA7-EC28AE5D5618}" type="presParOf" srcId="{57BC6B54-089B-4B4A-8BA4-3242400FFCCE}" destId="{BC4C69C9-C4DB-4C3F-B63B-0336DC3C57AA}" srcOrd="1" destOrd="0" presId="urn:microsoft.com/office/officeart/2005/8/layout/hierarchy1"/>
    <dgm:cxn modelId="{C885C78F-36F0-4A58-AF02-4198DBDAF091}" type="presParOf" srcId="{2C918E9C-F38C-43F8-91FA-FE35D9AA0A26}" destId="{631BDB33-DAA0-4677-ACFE-CED24C932D47}" srcOrd="1" destOrd="0" presId="urn:microsoft.com/office/officeart/2005/8/layout/hierarchy1"/>
    <dgm:cxn modelId="{10F2F2B5-D085-42C4-94A6-C892DCA2B4A7}" type="presParOf" srcId="{631BDB33-DAA0-4677-ACFE-CED24C932D47}" destId="{DAA911C4-0652-437E-B2CD-9C47F8F587F0}" srcOrd="0" destOrd="0" presId="urn:microsoft.com/office/officeart/2005/8/layout/hierarchy1"/>
    <dgm:cxn modelId="{4197CFC4-47D6-45D9-9D9E-D05EF4617A14}" type="presParOf" srcId="{631BDB33-DAA0-4677-ACFE-CED24C932D47}" destId="{911CCADA-D806-49E6-B14E-4BCB3D7BA1EF}" srcOrd="1" destOrd="0" presId="urn:microsoft.com/office/officeart/2005/8/layout/hierarchy1"/>
    <dgm:cxn modelId="{7171A5F0-F1C1-40F2-AB34-7496A7241D64}" type="presParOf" srcId="{911CCADA-D806-49E6-B14E-4BCB3D7BA1EF}" destId="{85A26093-460D-4A00-976D-9AD5C3102093}" srcOrd="0" destOrd="0" presId="urn:microsoft.com/office/officeart/2005/8/layout/hierarchy1"/>
    <dgm:cxn modelId="{6441386E-91B3-4123-919F-5AD829A73A37}" type="presParOf" srcId="{85A26093-460D-4A00-976D-9AD5C3102093}" destId="{65CCAF3E-8BA1-42D3-BE34-D4BD99128304}" srcOrd="0" destOrd="0" presId="urn:microsoft.com/office/officeart/2005/8/layout/hierarchy1"/>
    <dgm:cxn modelId="{9459D624-617F-4755-801A-67A6FAA84738}" type="presParOf" srcId="{85A26093-460D-4A00-976D-9AD5C3102093}" destId="{E9DEFCEC-ABC6-4D7A-BB7A-0F2DC593EBD6}" srcOrd="1" destOrd="0" presId="urn:microsoft.com/office/officeart/2005/8/layout/hierarchy1"/>
    <dgm:cxn modelId="{547C9690-CB61-44F7-AD9D-4D602607B831}" type="presParOf" srcId="{911CCADA-D806-49E6-B14E-4BCB3D7BA1EF}" destId="{4BB038B6-9F71-49F0-80C6-E10C66200B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D005F9-3A5C-4E9F-A1FA-04402492705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D7A9D48-22F8-489C-9306-407D17B4E5DE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AU" dirty="0"/>
        </a:p>
      </dgm:t>
    </dgm:pt>
    <dgm:pt modelId="{77D8FA8F-31C4-4317-A886-5903B8E840EA}" type="parTrans" cxnId="{2B8BD7D4-ADF4-489D-9636-6649CE60CDAA}">
      <dgm:prSet/>
      <dgm:spPr/>
      <dgm:t>
        <a:bodyPr/>
        <a:lstStyle/>
        <a:p>
          <a:endParaRPr lang="en-AU"/>
        </a:p>
      </dgm:t>
    </dgm:pt>
    <dgm:pt modelId="{FE274DF3-E49D-426F-98B9-C2AAC16A3F93}" type="sibTrans" cxnId="{2B8BD7D4-ADF4-489D-9636-6649CE60CDAA}">
      <dgm:prSet/>
      <dgm:spPr/>
      <dgm:t>
        <a:bodyPr/>
        <a:lstStyle/>
        <a:p>
          <a:endParaRPr lang="en-AU"/>
        </a:p>
      </dgm:t>
    </dgm:pt>
    <dgm:pt modelId="{49E5C106-C249-4373-AA3D-CE81302666F7}">
      <dgm:prSet phldrT="[Text]"/>
      <dgm:spPr/>
      <dgm:t>
        <a:bodyPr/>
        <a:lstStyle/>
        <a:p>
          <a:r>
            <a:rPr lang="en-AU" dirty="0"/>
            <a:t>Fluid loss from the body</a:t>
          </a:r>
        </a:p>
      </dgm:t>
    </dgm:pt>
    <dgm:pt modelId="{9CCEAD85-4DAC-4A03-A23D-AAD6D99436F0}" type="parTrans" cxnId="{504659C8-9CEE-44AC-9E93-81181B2D9F58}">
      <dgm:prSet/>
      <dgm:spPr/>
      <dgm:t>
        <a:bodyPr/>
        <a:lstStyle/>
        <a:p>
          <a:endParaRPr lang="en-AU"/>
        </a:p>
      </dgm:t>
    </dgm:pt>
    <dgm:pt modelId="{346608C6-CD3E-4603-996F-94F6A9E84CF9}" type="sibTrans" cxnId="{504659C8-9CEE-44AC-9E93-81181B2D9F58}">
      <dgm:prSet/>
      <dgm:spPr/>
      <dgm:t>
        <a:bodyPr/>
        <a:lstStyle/>
        <a:p>
          <a:endParaRPr lang="en-AU"/>
        </a:p>
      </dgm:t>
    </dgm:pt>
    <dgm:pt modelId="{44748BA7-5728-472A-ABFE-4D9F08CB28C2}">
      <dgm:prSet phldrT="[Text]"/>
      <dgm:spPr/>
      <dgm:t>
        <a:bodyPr/>
        <a:lstStyle/>
        <a:p>
          <a:r>
            <a:rPr lang="en-AU" dirty="0"/>
            <a:t>Need to drink fluids to minimise this loss</a:t>
          </a:r>
        </a:p>
      </dgm:t>
    </dgm:pt>
    <dgm:pt modelId="{FEF08591-44ED-4956-BB15-13D0A347188E}" type="parTrans" cxnId="{C1E2840D-0099-4DC5-BCAE-6AD59815006D}">
      <dgm:prSet/>
      <dgm:spPr/>
      <dgm:t>
        <a:bodyPr/>
        <a:lstStyle/>
        <a:p>
          <a:endParaRPr lang="en-AU"/>
        </a:p>
      </dgm:t>
    </dgm:pt>
    <dgm:pt modelId="{4A05A469-472E-4B4B-AA81-1EE27CDF0730}" type="sibTrans" cxnId="{C1E2840D-0099-4DC5-BCAE-6AD59815006D}">
      <dgm:prSet/>
      <dgm:spPr/>
      <dgm:t>
        <a:bodyPr/>
        <a:lstStyle/>
        <a:p>
          <a:endParaRPr lang="en-AU"/>
        </a:p>
      </dgm:t>
    </dgm:pt>
    <dgm:pt modelId="{DE1CC1A7-13E8-4A27-AD09-CA6EB5840224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AU" dirty="0"/>
        </a:p>
      </dgm:t>
    </dgm:pt>
    <dgm:pt modelId="{370C23AF-A03D-4538-9C78-A646B957AFD5}" type="parTrans" cxnId="{89D61519-6BF0-4FD5-9AC9-70145C18A3D4}">
      <dgm:prSet/>
      <dgm:spPr/>
      <dgm:t>
        <a:bodyPr/>
        <a:lstStyle/>
        <a:p>
          <a:endParaRPr lang="en-AU"/>
        </a:p>
      </dgm:t>
    </dgm:pt>
    <dgm:pt modelId="{E991A401-BC7A-47DF-A5FE-3AAB8C1302F2}" type="sibTrans" cxnId="{89D61519-6BF0-4FD5-9AC9-70145C18A3D4}">
      <dgm:prSet/>
      <dgm:spPr/>
      <dgm:t>
        <a:bodyPr/>
        <a:lstStyle/>
        <a:p>
          <a:endParaRPr lang="en-AU"/>
        </a:p>
      </dgm:t>
    </dgm:pt>
    <dgm:pt modelId="{A033358A-26E2-43BA-A528-B81DD9D8D4D2}">
      <dgm:prSet phldrT="[Text]"/>
      <dgm:spPr/>
      <dgm:t>
        <a:bodyPr/>
        <a:lstStyle/>
        <a:p>
          <a:r>
            <a:rPr lang="en-AU" dirty="0"/>
            <a:t>Sweat to keep body temperature optimum</a:t>
          </a:r>
        </a:p>
      </dgm:t>
    </dgm:pt>
    <dgm:pt modelId="{53F3F0C7-35B0-433E-91E2-4119F3683300}" type="sibTrans" cxnId="{420520A6-7539-4DD0-8AC1-E5B6F811A0AD}">
      <dgm:prSet/>
      <dgm:spPr/>
      <dgm:t>
        <a:bodyPr/>
        <a:lstStyle/>
        <a:p>
          <a:endParaRPr lang="en-AU"/>
        </a:p>
      </dgm:t>
    </dgm:pt>
    <dgm:pt modelId="{732DDC82-3B5C-498F-A90A-F1764E8AA286}" type="parTrans" cxnId="{420520A6-7539-4DD0-8AC1-E5B6F811A0AD}">
      <dgm:prSet/>
      <dgm:spPr/>
      <dgm:t>
        <a:bodyPr/>
        <a:lstStyle/>
        <a:p>
          <a:endParaRPr lang="en-AU"/>
        </a:p>
      </dgm:t>
    </dgm:pt>
    <dgm:pt modelId="{FAF790D2-5B47-4560-BDE1-EABF40C35C90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/>
            <a:t>.</a:t>
          </a:r>
          <a:endParaRPr lang="en-AU" dirty="0"/>
        </a:p>
      </dgm:t>
    </dgm:pt>
    <dgm:pt modelId="{73D38426-BBB7-4C71-8D22-7F1DC35E39DD}" type="sibTrans" cxnId="{FA7C5153-14D3-4797-9890-8CA4B767E5F6}">
      <dgm:prSet custT="1"/>
      <dgm:spPr/>
      <dgm:t>
        <a:bodyPr/>
        <a:lstStyle/>
        <a:p>
          <a:r>
            <a:rPr lang="en-AU" sz="1800" b="1" dirty="0">
              <a:solidFill>
                <a:srgbClr val="FF0000"/>
              </a:solidFill>
            </a:rPr>
            <a:t>otherwise</a:t>
          </a:r>
        </a:p>
      </dgm:t>
    </dgm:pt>
    <dgm:pt modelId="{CD7015F2-ACB0-42DB-ACBB-308386BDC366}" type="parTrans" cxnId="{FA7C5153-14D3-4797-9890-8CA4B767E5F6}">
      <dgm:prSet/>
      <dgm:spPr/>
      <dgm:t>
        <a:bodyPr/>
        <a:lstStyle/>
        <a:p>
          <a:endParaRPr lang="en-AU"/>
        </a:p>
      </dgm:t>
    </dgm:pt>
    <dgm:pt modelId="{3EB0F114-6B65-4924-8887-C8120FD2A1E6}" type="pres">
      <dgm:prSet presAssocID="{25D005F9-3A5C-4E9F-A1FA-044024927055}" presName="diagram" presStyleCnt="0">
        <dgm:presLayoutVars>
          <dgm:dir/>
          <dgm:resizeHandles val="exact"/>
        </dgm:presLayoutVars>
      </dgm:prSet>
      <dgm:spPr/>
    </dgm:pt>
    <dgm:pt modelId="{2A3510F5-3182-4711-BFFB-723546165A83}" type="pres">
      <dgm:prSet presAssocID="{0D7A9D48-22F8-489C-9306-407D17B4E5DE}" presName="node" presStyleLbl="node1" presStyleIdx="0" presStyleCnt="6">
        <dgm:presLayoutVars>
          <dgm:bulletEnabled val="1"/>
        </dgm:presLayoutVars>
      </dgm:prSet>
      <dgm:spPr/>
    </dgm:pt>
    <dgm:pt modelId="{A71C54B8-7519-4FBB-867A-42C7B07BB071}" type="pres">
      <dgm:prSet presAssocID="{FE274DF3-E49D-426F-98B9-C2AAC16A3F93}" presName="sibTrans" presStyleLbl="sibTrans2D1" presStyleIdx="0" presStyleCnt="5"/>
      <dgm:spPr/>
    </dgm:pt>
    <dgm:pt modelId="{5B93770F-DA39-4236-B12B-88014D5D1DE0}" type="pres">
      <dgm:prSet presAssocID="{FE274DF3-E49D-426F-98B9-C2AAC16A3F93}" presName="connectorText" presStyleLbl="sibTrans2D1" presStyleIdx="0" presStyleCnt="5"/>
      <dgm:spPr/>
    </dgm:pt>
    <dgm:pt modelId="{BF9FA8EC-CFD5-476F-BB43-6A086347AB13}" type="pres">
      <dgm:prSet presAssocID="{A033358A-26E2-43BA-A528-B81DD9D8D4D2}" presName="node" presStyleLbl="node1" presStyleIdx="1" presStyleCnt="6">
        <dgm:presLayoutVars>
          <dgm:bulletEnabled val="1"/>
        </dgm:presLayoutVars>
      </dgm:prSet>
      <dgm:spPr/>
    </dgm:pt>
    <dgm:pt modelId="{273B1088-742D-4337-ABFD-EDA43276E195}" type="pres">
      <dgm:prSet presAssocID="{53F3F0C7-35B0-433E-91E2-4119F3683300}" presName="sibTrans" presStyleLbl="sibTrans2D1" presStyleIdx="1" presStyleCnt="5"/>
      <dgm:spPr/>
    </dgm:pt>
    <dgm:pt modelId="{AC343000-0F43-4803-A6C1-510F712AF2A2}" type="pres">
      <dgm:prSet presAssocID="{53F3F0C7-35B0-433E-91E2-4119F3683300}" presName="connectorText" presStyleLbl="sibTrans2D1" presStyleIdx="1" presStyleCnt="5"/>
      <dgm:spPr/>
    </dgm:pt>
    <dgm:pt modelId="{061967CE-AA93-468E-BBA2-D4D98D6C0590}" type="pres">
      <dgm:prSet presAssocID="{49E5C106-C249-4373-AA3D-CE81302666F7}" presName="node" presStyleLbl="node1" presStyleIdx="2" presStyleCnt="6">
        <dgm:presLayoutVars>
          <dgm:bulletEnabled val="1"/>
        </dgm:presLayoutVars>
      </dgm:prSet>
      <dgm:spPr/>
    </dgm:pt>
    <dgm:pt modelId="{97DD0675-8A51-4D40-9797-E729AE9A62D1}" type="pres">
      <dgm:prSet presAssocID="{346608C6-CD3E-4603-996F-94F6A9E84CF9}" presName="sibTrans" presStyleLbl="sibTrans2D1" presStyleIdx="2" presStyleCnt="5"/>
      <dgm:spPr/>
    </dgm:pt>
    <dgm:pt modelId="{94374310-B1D9-49F8-9DCC-F544DAF35778}" type="pres">
      <dgm:prSet presAssocID="{346608C6-CD3E-4603-996F-94F6A9E84CF9}" presName="connectorText" presStyleLbl="sibTrans2D1" presStyleIdx="2" presStyleCnt="5"/>
      <dgm:spPr/>
    </dgm:pt>
    <dgm:pt modelId="{2B9DF8EA-1F97-4B38-9E85-8AC58209F109}" type="pres">
      <dgm:prSet presAssocID="{44748BA7-5728-472A-ABFE-4D9F08CB28C2}" presName="node" presStyleLbl="node1" presStyleIdx="3" presStyleCnt="6" custLinFactNeighborY="-19337">
        <dgm:presLayoutVars>
          <dgm:bulletEnabled val="1"/>
        </dgm:presLayoutVars>
      </dgm:prSet>
      <dgm:spPr/>
    </dgm:pt>
    <dgm:pt modelId="{09A6FF77-840F-42D5-8E96-CEDEA53417AE}" type="pres">
      <dgm:prSet presAssocID="{4A05A469-472E-4B4B-AA81-1EE27CDF0730}" presName="sibTrans" presStyleLbl="sibTrans2D1" presStyleIdx="3" presStyleCnt="5"/>
      <dgm:spPr/>
    </dgm:pt>
    <dgm:pt modelId="{33C83150-3AA4-48A4-8F6D-91298DD14077}" type="pres">
      <dgm:prSet presAssocID="{4A05A469-472E-4B4B-AA81-1EE27CDF0730}" presName="connectorText" presStyleLbl="sibTrans2D1" presStyleIdx="3" presStyleCnt="5"/>
      <dgm:spPr/>
    </dgm:pt>
    <dgm:pt modelId="{950D429D-755E-4985-B4AA-E93999D76EFF}" type="pres">
      <dgm:prSet presAssocID="{FAF790D2-5B47-4560-BDE1-EABF40C35C90}" presName="node" presStyleLbl="node1" presStyleIdx="4" presStyleCnt="6" custLinFactNeighborX="3293">
        <dgm:presLayoutVars>
          <dgm:bulletEnabled val="1"/>
        </dgm:presLayoutVars>
      </dgm:prSet>
      <dgm:spPr/>
    </dgm:pt>
    <dgm:pt modelId="{A86F1DDF-3A57-41CC-B935-848922225613}" type="pres">
      <dgm:prSet presAssocID="{73D38426-BBB7-4C71-8D22-7F1DC35E39DD}" presName="sibTrans" presStyleLbl="sibTrans2D1" presStyleIdx="4" presStyleCnt="5" custScaleX="175453"/>
      <dgm:spPr/>
    </dgm:pt>
    <dgm:pt modelId="{E59AFE3D-D0C6-431A-9B1A-FA721F0D04D4}" type="pres">
      <dgm:prSet presAssocID="{73D38426-BBB7-4C71-8D22-7F1DC35E39DD}" presName="connectorText" presStyleLbl="sibTrans2D1" presStyleIdx="4" presStyleCnt="5"/>
      <dgm:spPr/>
    </dgm:pt>
    <dgm:pt modelId="{0A473FFD-072B-4FF2-8A80-4557B7DEFAB1}" type="pres">
      <dgm:prSet presAssocID="{DE1CC1A7-13E8-4A27-AD09-CA6EB5840224}" presName="node" presStyleLbl="node1" presStyleIdx="5" presStyleCnt="6" custScaleX="73627" custScaleY="130398" custLinFactNeighborX="-23247">
        <dgm:presLayoutVars>
          <dgm:bulletEnabled val="1"/>
        </dgm:presLayoutVars>
      </dgm:prSet>
      <dgm:spPr/>
    </dgm:pt>
  </dgm:ptLst>
  <dgm:cxnLst>
    <dgm:cxn modelId="{97EB620B-F739-4CDF-BD20-00DC457CB78D}" type="presOf" srcId="{44748BA7-5728-472A-ABFE-4D9F08CB28C2}" destId="{2B9DF8EA-1F97-4B38-9E85-8AC58209F109}" srcOrd="0" destOrd="0" presId="urn:microsoft.com/office/officeart/2005/8/layout/process5"/>
    <dgm:cxn modelId="{F7FE170D-C0BC-448D-A52B-111741A3C1C3}" type="presOf" srcId="{49E5C106-C249-4373-AA3D-CE81302666F7}" destId="{061967CE-AA93-468E-BBA2-D4D98D6C0590}" srcOrd="0" destOrd="0" presId="urn:microsoft.com/office/officeart/2005/8/layout/process5"/>
    <dgm:cxn modelId="{C1E2840D-0099-4DC5-BCAE-6AD59815006D}" srcId="{25D005F9-3A5C-4E9F-A1FA-044024927055}" destId="{44748BA7-5728-472A-ABFE-4D9F08CB28C2}" srcOrd="3" destOrd="0" parTransId="{FEF08591-44ED-4956-BB15-13D0A347188E}" sibTransId="{4A05A469-472E-4B4B-AA81-1EE27CDF0730}"/>
    <dgm:cxn modelId="{89D61519-6BF0-4FD5-9AC9-70145C18A3D4}" srcId="{25D005F9-3A5C-4E9F-A1FA-044024927055}" destId="{DE1CC1A7-13E8-4A27-AD09-CA6EB5840224}" srcOrd="5" destOrd="0" parTransId="{370C23AF-A03D-4538-9C78-A646B957AFD5}" sibTransId="{E991A401-BC7A-47DF-A5FE-3AAB8C1302F2}"/>
    <dgm:cxn modelId="{BC505236-4F72-4A43-A9BE-049AFA0A37E1}" type="presOf" srcId="{346608C6-CD3E-4603-996F-94F6A9E84CF9}" destId="{97DD0675-8A51-4D40-9797-E729AE9A62D1}" srcOrd="0" destOrd="0" presId="urn:microsoft.com/office/officeart/2005/8/layout/process5"/>
    <dgm:cxn modelId="{58AF6840-1332-4333-9A30-CE414A15440B}" type="presOf" srcId="{25D005F9-3A5C-4E9F-A1FA-044024927055}" destId="{3EB0F114-6B65-4924-8887-C8120FD2A1E6}" srcOrd="0" destOrd="0" presId="urn:microsoft.com/office/officeart/2005/8/layout/process5"/>
    <dgm:cxn modelId="{67BC435B-0AFD-4E11-896D-A87667781523}" type="presOf" srcId="{DE1CC1A7-13E8-4A27-AD09-CA6EB5840224}" destId="{0A473FFD-072B-4FF2-8A80-4557B7DEFAB1}" srcOrd="0" destOrd="0" presId="urn:microsoft.com/office/officeart/2005/8/layout/process5"/>
    <dgm:cxn modelId="{A0961E49-AA04-42E4-86B3-9FBD035B8B7B}" type="presOf" srcId="{73D38426-BBB7-4C71-8D22-7F1DC35E39DD}" destId="{E59AFE3D-D0C6-431A-9B1A-FA721F0D04D4}" srcOrd="1" destOrd="0" presId="urn:microsoft.com/office/officeart/2005/8/layout/process5"/>
    <dgm:cxn modelId="{FA7C5153-14D3-4797-9890-8CA4B767E5F6}" srcId="{25D005F9-3A5C-4E9F-A1FA-044024927055}" destId="{FAF790D2-5B47-4560-BDE1-EABF40C35C90}" srcOrd="4" destOrd="0" parTransId="{CD7015F2-ACB0-42DB-ACBB-308386BDC366}" sibTransId="{73D38426-BBB7-4C71-8D22-7F1DC35E39DD}"/>
    <dgm:cxn modelId="{0A2FFB7D-65B3-4BE6-A3BF-77534EDBC826}" type="presOf" srcId="{A033358A-26E2-43BA-A528-B81DD9D8D4D2}" destId="{BF9FA8EC-CFD5-476F-BB43-6A086347AB13}" srcOrd="0" destOrd="0" presId="urn:microsoft.com/office/officeart/2005/8/layout/process5"/>
    <dgm:cxn modelId="{03F3C281-9F37-4797-9EB3-3062EADB6484}" type="presOf" srcId="{4A05A469-472E-4B4B-AA81-1EE27CDF0730}" destId="{09A6FF77-840F-42D5-8E96-CEDEA53417AE}" srcOrd="0" destOrd="0" presId="urn:microsoft.com/office/officeart/2005/8/layout/process5"/>
    <dgm:cxn modelId="{1EF8EB95-51D4-4EFF-B599-4C4D55336681}" type="presOf" srcId="{FAF790D2-5B47-4560-BDE1-EABF40C35C90}" destId="{950D429D-755E-4985-B4AA-E93999D76EFF}" srcOrd="0" destOrd="0" presId="urn:microsoft.com/office/officeart/2005/8/layout/process5"/>
    <dgm:cxn modelId="{D5D9E39E-3992-42EE-805F-D5F0B0BBFE59}" type="presOf" srcId="{0D7A9D48-22F8-489C-9306-407D17B4E5DE}" destId="{2A3510F5-3182-4711-BFFB-723546165A83}" srcOrd="0" destOrd="0" presId="urn:microsoft.com/office/officeart/2005/8/layout/process5"/>
    <dgm:cxn modelId="{555C8AA0-5E43-4C52-9DA9-05E514207966}" type="presOf" srcId="{4A05A469-472E-4B4B-AA81-1EE27CDF0730}" destId="{33C83150-3AA4-48A4-8F6D-91298DD14077}" srcOrd="1" destOrd="0" presId="urn:microsoft.com/office/officeart/2005/8/layout/process5"/>
    <dgm:cxn modelId="{420520A6-7539-4DD0-8AC1-E5B6F811A0AD}" srcId="{25D005F9-3A5C-4E9F-A1FA-044024927055}" destId="{A033358A-26E2-43BA-A528-B81DD9D8D4D2}" srcOrd="1" destOrd="0" parTransId="{732DDC82-3B5C-498F-A90A-F1764E8AA286}" sibTransId="{53F3F0C7-35B0-433E-91E2-4119F3683300}"/>
    <dgm:cxn modelId="{77F712A8-CB58-4BED-AA39-DF009CBC9DCC}" type="presOf" srcId="{53F3F0C7-35B0-433E-91E2-4119F3683300}" destId="{273B1088-742D-4337-ABFD-EDA43276E195}" srcOrd="0" destOrd="0" presId="urn:microsoft.com/office/officeart/2005/8/layout/process5"/>
    <dgm:cxn modelId="{93A4AEAA-C112-44F8-8AC3-D7C3884D694E}" type="presOf" srcId="{FE274DF3-E49D-426F-98B9-C2AAC16A3F93}" destId="{5B93770F-DA39-4236-B12B-88014D5D1DE0}" srcOrd="1" destOrd="0" presId="urn:microsoft.com/office/officeart/2005/8/layout/process5"/>
    <dgm:cxn modelId="{504659C8-9CEE-44AC-9E93-81181B2D9F58}" srcId="{25D005F9-3A5C-4E9F-A1FA-044024927055}" destId="{49E5C106-C249-4373-AA3D-CE81302666F7}" srcOrd="2" destOrd="0" parTransId="{9CCEAD85-4DAC-4A03-A23D-AAD6D99436F0}" sibTransId="{346608C6-CD3E-4603-996F-94F6A9E84CF9}"/>
    <dgm:cxn modelId="{7B875CD3-FDAC-461D-9AF5-3B82E65AA367}" type="presOf" srcId="{FE274DF3-E49D-426F-98B9-C2AAC16A3F93}" destId="{A71C54B8-7519-4FBB-867A-42C7B07BB071}" srcOrd="0" destOrd="0" presId="urn:microsoft.com/office/officeart/2005/8/layout/process5"/>
    <dgm:cxn modelId="{2B8BD7D4-ADF4-489D-9636-6649CE60CDAA}" srcId="{25D005F9-3A5C-4E9F-A1FA-044024927055}" destId="{0D7A9D48-22F8-489C-9306-407D17B4E5DE}" srcOrd="0" destOrd="0" parTransId="{77D8FA8F-31C4-4317-A886-5903B8E840EA}" sibTransId="{FE274DF3-E49D-426F-98B9-C2AAC16A3F93}"/>
    <dgm:cxn modelId="{DED710F7-281D-4145-9E86-01BC075D2199}" type="presOf" srcId="{53F3F0C7-35B0-433E-91E2-4119F3683300}" destId="{AC343000-0F43-4803-A6C1-510F712AF2A2}" srcOrd="1" destOrd="0" presId="urn:microsoft.com/office/officeart/2005/8/layout/process5"/>
    <dgm:cxn modelId="{E0317AFA-8F11-4F96-8EEB-4157F4858958}" type="presOf" srcId="{346608C6-CD3E-4603-996F-94F6A9E84CF9}" destId="{94374310-B1D9-49F8-9DCC-F544DAF35778}" srcOrd="1" destOrd="0" presId="urn:microsoft.com/office/officeart/2005/8/layout/process5"/>
    <dgm:cxn modelId="{DC7D8DFB-B296-4CDF-9903-C4AEA0EEE57C}" type="presOf" srcId="{73D38426-BBB7-4C71-8D22-7F1DC35E39DD}" destId="{A86F1DDF-3A57-41CC-B935-848922225613}" srcOrd="0" destOrd="0" presId="urn:microsoft.com/office/officeart/2005/8/layout/process5"/>
    <dgm:cxn modelId="{B4D376AB-C211-4D18-8DF0-18C8E7C689D1}" type="presParOf" srcId="{3EB0F114-6B65-4924-8887-C8120FD2A1E6}" destId="{2A3510F5-3182-4711-BFFB-723546165A83}" srcOrd="0" destOrd="0" presId="urn:microsoft.com/office/officeart/2005/8/layout/process5"/>
    <dgm:cxn modelId="{12F2D7EF-0056-482C-9F54-135C2D49B9CD}" type="presParOf" srcId="{3EB0F114-6B65-4924-8887-C8120FD2A1E6}" destId="{A71C54B8-7519-4FBB-867A-42C7B07BB071}" srcOrd="1" destOrd="0" presId="urn:microsoft.com/office/officeart/2005/8/layout/process5"/>
    <dgm:cxn modelId="{5F9D14D2-8193-401C-B261-60268A29B636}" type="presParOf" srcId="{A71C54B8-7519-4FBB-867A-42C7B07BB071}" destId="{5B93770F-DA39-4236-B12B-88014D5D1DE0}" srcOrd="0" destOrd="0" presId="urn:microsoft.com/office/officeart/2005/8/layout/process5"/>
    <dgm:cxn modelId="{F4372AD1-C5DD-4E11-8981-AFF5E9A8F71A}" type="presParOf" srcId="{3EB0F114-6B65-4924-8887-C8120FD2A1E6}" destId="{BF9FA8EC-CFD5-476F-BB43-6A086347AB13}" srcOrd="2" destOrd="0" presId="urn:microsoft.com/office/officeart/2005/8/layout/process5"/>
    <dgm:cxn modelId="{EF19F3AD-354D-4D1F-953E-FBB1BCF0C12C}" type="presParOf" srcId="{3EB0F114-6B65-4924-8887-C8120FD2A1E6}" destId="{273B1088-742D-4337-ABFD-EDA43276E195}" srcOrd="3" destOrd="0" presId="urn:microsoft.com/office/officeart/2005/8/layout/process5"/>
    <dgm:cxn modelId="{828CF9AC-BF51-4953-8901-70258F925062}" type="presParOf" srcId="{273B1088-742D-4337-ABFD-EDA43276E195}" destId="{AC343000-0F43-4803-A6C1-510F712AF2A2}" srcOrd="0" destOrd="0" presId="urn:microsoft.com/office/officeart/2005/8/layout/process5"/>
    <dgm:cxn modelId="{E2EE0111-6322-4317-9A47-02922BA92206}" type="presParOf" srcId="{3EB0F114-6B65-4924-8887-C8120FD2A1E6}" destId="{061967CE-AA93-468E-BBA2-D4D98D6C0590}" srcOrd="4" destOrd="0" presId="urn:microsoft.com/office/officeart/2005/8/layout/process5"/>
    <dgm:cxn modelId="{B3C0A195-B669-4C72-B9E1-7E12D2063335}" type="presParOf" srcId="{3EB0F114-6B65-4924-8887-C8120FD2A1E6}" destId="{97DD0675-8A51-4D40-9797-E729AE9A62D1}" srcOrd="5" destOrd="0" presId="urn:microsoft.com/office/officeart/2005/8/layout/process5"/>
    <dgm:cxn modelId="{9F6359CE-E4E9-416C-8A2C-1094CC66F869}" type="presParOf" srcId="{97DD0675-8A51-4D40-9797-E729AE9A62D1}" destId="{94374310-B1D9-49F8-9DCC-F544DAF35778}" srcOrd="0" destOrd="0" presId="urn:microsoft.com/office/officeart/2005/8/layout/process5"/>
    <dgm:cxn modelId="{9B368616-4925-4E25-AF5A-B913D1822B25}" type="presParOf" srcId="{3EB0F114-6B65-4924-8887-C8120FD2A1E6}" destId="{2B9DF8EA-1F97-4B38-9E85-8AC58209F109}" srcOrd="6" destOrd="0" presId="urn:microsoft.com/office/officeart/2005/8/layout/process5"/>
    <dgm:cxn modelId="{F225CCFE-2D89-4A8E-9B9D-9A15843442AB}" type="presParOf" srcId="{3EB0F114-6B65-4924-8887-C8120FD2A1E6}" destId="{09A6FF77-840F-42D5-8E96-CEDEA53417AE}" srcOrd="7" destOrd="0" presId="urn:microsoft.com/office/officeart/2005/8/layout/process5"/>
    <dgm:cxn modelId="{682366C4-2F67-4A0C-A159-FB484DEB8102}" type="presParOf" srcId="{09A6FF77-840F-42D5-8E96-CEDEA53417AE}" destId="{33C83150-3AA4-48A4-8F6D-91298DD14077}" srcOrd="0" destOrd="0" presId="urn:microsoft.com/office/officeart/2005/8/layout/process5"/>
    <dgm:cxn modelId="{E7376691-BA3A-41C9-811A-D62304ADF9B9}" type="presParOf" srcId="{3EB0F114-6B65-4924-8887-C8120FD2A1E6}" destId="{950D429D-755E-4985-B4AA-E93999D76EFF}" srcOrd="8" destOrd="0" presId="urn:microsoft.com/office/officeart/2005/8/layout/process5"/>
    <dgm:cxn modelId="{5B9A65A5-F6D0-4437-91E7-998B6619FB8C}" type="presParOf" srcId="{3EB0F114-6B65-4924-8887-C8120FD2A1E6}" destId="{A86F1DDF-3A57-41CC-B935-848922225613}" srcOrd="9" destOrd="0" presId="urn:microsoft.com/office/officeart/2005/8/layout/process5"/>
    <dgm:cxn modelId="{47393A0F-CCCB-4BC4-B686-2F222AC8AD1A}" type="presParOf" srcId="{A86F1DDF-3A57-41CC-B935-848922225613}" destId="{E59AFE3D-D0C6-431A-9B1A-FA721F0D04D4}" srcOrd="0" destOrd="0" presId="urn:microsoft.com/office/officeart/2005/8/layout/process5"/>
    <dgm:cxn modelId="{DE8EFDCD-39A3-45E6-A210-4083347E791E}" type="presParOf" srcId="{3EB0F114-6B65-4924-8887-C8120FD2A1E6}" destId="{0A473FFD-072B-4FF2-8A80-4557B7DEFAB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AD2D4-BA2A-434A-8284-630120AC03FD}">
      <dsp:nvSpPr>
        <dsp:cNvPr id="0" name=""/>
        <dsp:cNvSpPr/>
      </dsp:nvSpPr>
      <dsp:spPr>
        <a:xfrm>
          <a:off x="1775314" y="1189630"/>
          <a:ext cx="1565488" cy="927565"/>
        </a:xfrm>
        <a:custGeom>
          <a:avLst/>
          <a:gdLst/>
          <a:ahLst/>
          <a:cxnLst/>
          <a:rect l="0" t="0" r="0" b="0"/>
          <a:pathLst>
            <a:path>
              <a:moveTo>
                <a:pt x="1565488" y="927565"/>
              </a:moveTo>
              <a:lnTo>
                <a:pt x="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BFD83-9B8D-4956-BC0B-0FA63DD4D3BF}">
      <dsp:nvSpPr>
        <dsp:cNvPr id="0" name=""/>
        <dsp:cNvSpPr/>
      </dsp:nvSpPr>
      <dsp:spPr>
        <a:xfrm>
          <a:off x="1856350" y="1879849"/>
          <a:ext cx="1484451" cy="237346"/>
        </a:xfrm>
        <a:custGeom>
          <a:avLst/>
          <a:gdLst/>
          <a:ahLst/>
          <a:cxnLst/>
          <a:rect l="0" t="0" r="0" b="0"/>
          <a:pathLst>
            <a:path>
              <a:moveTo>
                <a:pt x="1484451" y="237346"/>
              </a:moveTo>
              <a:lnTo>
                <a:pt x="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2F303-6EEE-413A-A6F1-17943D9B18E4}">
      <dsp:nvSpPr>
        <dsp:cNvPr id="0" name=""/>
        <dsp:cNvSpPr/>
      </dsp:nvSpPr>
      <dsp:spPr>
        <a:xfrm>
          <a:off x="3340802" y="738347"/>
          <a:ext cx="1797080" cy="1378848"/>
        </a:xfrm>
        <a:custGeom>
          <a:avLst/>
          <a:gdLst/>
          <a:ahLst/>
          <a:cxnLst/>
          <a:rect l="0" t="0" r="0" b="0"/>
          <a:pathLst>
            <a:path>
              <a:moveTo>
                <a:pt x="0" y="1378848"/>
              </a:moveTo>
              <a:lnTo>
                <a:pt x="179708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22CF6-804E-459B-8683-1DFC4A4A1B94}">
      <dsp:nvSpPr>
        <dsp:cNvPr id="0" name=""/>
        <dsp:cNvSpPr/>
      </dsp:nvSpPr>
      <dsp:spPr>
        <a:xfrm>
          <a:off x="3340802" y="1381359"/>
          <a:ext cx="1783629" cy="735835"/>
        </a:xfrm>
        <a:custGeom>
          <a:avLst/>
          <a:gdLst/>
          <a:ahLst/>
          <a:cxnLst/>
          <a:rect l="0" t="0" r="0" b="0"/>
          <a:pathLst>
            <a:path>
              <a:moveTo>
                <a:pt x="0" y="735835"/>
              </a:moveTo>
              <a:lnTo>
                <a:pt x="178362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5C6EC-080D-4666-BE43-0261751C81C8}">
      <dsp:nvSpPr>
        <dsp:cNvPr id="0" name=""/>
        <dsp:cNvSpPr/>
      </dsp:nvSpPr>
      <dsp:spPr>
        <a:xfrm>
          <a:off x="3715355" y="3332033"/>
          <a:ext cx="91440" cy="236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321"/>
              </a:lnTo>
              <a:lnTo>
                <a:pt x="48358" y="160321"/>
              </a:lnTo>
              <a:lnTo>
                <a:pt x="48358" y="23621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D4C7F-B74F-45F2-9E46-07C13922EC26}">
      <dsp:nvSpPr>
        <dsp:cNvPr id="0" name=""/>
        <dsp:cNvSpPr/>
      </dsp:nvSpPr>
      <dsp:spPr>
        <a:xfrm>
          <a:off x="3340802" y="2117195"/>
          <a:ext cx="420273" cy="694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699"/>
              </a:lnTo>
              <a:lnTo>
                <a:pt x="420273" y="618699"/>
              </a:lnTo>
              <a:lnTo>
                <a:pt x="420273" y="6945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A3222-5495-4DEC-A6F1-718635623FB1}">
      <dsp:nvSpPr>
        <dsp:cNvPr id="0" name=""/>
        <dsp:cNvSpPr/>
      </dsp:nvSpPr>
      <dsp:spPr>
        <a:xfrm>
          <a:off x="3340802" y="2117195"/>
          <a:ext cx="1495149" cy="692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644"/>
              </a:lnTo>
              <a:lnTo>
                <a:pt x="1495149" y="616644"/>
              </a:lnTo>
              <a:lnTo>
                <a:pt x="1495149" y="6925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E53E1-7711-475D-928A-D2B21977BE5F}">
      <dsp:nvSpPr>
        <dsp:cNvPr id="0" name=""/>
        <dsp:cNvSpPr/>
      </dsp:nvSpPr>
      <dsp:spPr>
        <a:xfrm>
          <a:off x="3340802" y="2117195"/>
          <a:ext cx="2496487" cy="692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644"/>
              </a:lnTo>
              <a:lnTo>
                <a:pt x="2496487" y="616644"/>
              </a:lnTo>
              <a:lnTo>
                <a:pt x="2496487" y="6925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C08A2-092C-4CFC-9E14-8AC2940F0B78}">
      <dsp:nvSpPr>
        <dsp:cNvPr id="0" name=""/>
        <dsp:cNvSpPr/>
      </dsp:nvSpPr>
      <dsp:spPr>
        <a:xfrm>
          <a:off x="3340802" y="2023648"/>
          <a:ext cx="1781850" cy="93546"/>
        </a:xfrm>
        <a:custGeom>
          <a:avLst/>
          <a:gdLst/>
          <a:ahLst/>
          <a:cxnLst/>
          <a:rect l="0" t="0" r="0" b="0"/>
          <a:pathLst>
            <a:path>
              <a:moveTo>
                <a:pt x="0" y="93546"/>
              </a:moveTo>
              <a:lnTo>
                <a:pt x="178185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2583-301A-4028-8495-1CEC5D6F89C8}">
      <dsp:nvSpPr>
        <dsp:cNvPr id="0" name=""/>
        <dsp:cNvSpPr/>
      </dsp:nvSpPr>
      <dsp:spPr>
        <a:xfrm>
          <a:off x="2775370" y="1474854"/>
          <a:ext cx="1130863" cy="642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7FD3F-3854-4D37-A599-28BDE16C1FD7}">
      <dsp:nvSpPr>
        <dsp:cNvPr id="0" name=""/>
        <dsp:cNvSpPr/>
      </dsp:nvSpPr>
      <dsp:spPr>
        <a:xfrm>
          <a:off x="2866401" y="1561334"/>
          <a:ext cx="1130863" cy="642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>
              <a:solidFill>
                <a:srgbClr val="04045E"/>
              </a:solidFill>
            </a:rPr>
            <a:t>Board Of Directors</a:t>
          </a:r>
        </a:p>
      </dsp:txBody>
      <dsp:txXfrm>
        <a:off x="2885215" y="1580148"/>
        <a:ext cx="1093235" cy="604713"/>
      </dsp:txXfrm>
    </dsp:sp>
    <dsp:sp modelId="{9E95B99C-0230-40CF-BB52-3A2278C050EC}">
      <dsp:nvSpPr>
        <dsp:cNvPr id="0" name=""/>
        <dsp:cNvSpPr/>
      </dsp:nvSpPr>
      <dsp:spPr>
        <a:xfrm>
          <a:off x="4713014" y="2023648"/>
          <a:ext cx="819276" cy="52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D00CA-C2F9-4FA6-A712-C4F0F411CA0B}">
      <dsp:nvSpPr>
        <dsp:cNvPr id="0" name=""/>
        <dsp:cNvSpPr/>
      </dsp:nvSpPr>
      <dsp:spPr>
        <a:xfrm>
          <a:off x="4804045" y="2110128"/>
          <a:ext cx="819276" cy="520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>
              <a:solidFill>
                <a:srgbClr val="04045E"/>
              </a:solidFill>
            </a:rPr>
            <a:t>Nominations Committee</a:t>
          </a:r>
        </a:p>
      </dsp:txBody>
      <dsp:txXfrm>
        <a:off x="4819282" y="2125365"/>
        <a:ext cx="788802" cy="489766"/>
      </dsp:txXfrm>
    </dsp:sp>
    <dsp:sp modelId="{794EB294-3760-42D8-B5DC-7B8990196EA1}">
      <dsp:nvSpPr>
        <dsp:cNvPr id="0" name=""/>
        <dsp:cNvSpPr/>
      </dsp:nvSpPr>
      <dsp:spPr>
        <a:xfrm>
          <a:off x="5427651" y="2809737"/>
          <a:ext cx="819276" cy="52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C27D1-1044-4B5A-A008-94BB8964BCAF}">
      <dsp:nvSpPr>
        <dsp:cNvPr id="0" name=""/>
        <dsp:cNvSpPr/>
      </dsp:nvSpPr>
      <dsp:spPr>
        <a:xfrm>
          <a:off x="5518682" y="2896216"/>
          <a:ext cx="819276" cy="520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>
              <a:solidFill>
                <a:srgbClr val="04045E"/>
              </a:solidFill>
            </a:rPr>
            <a:t>Members  (States)</a:t>
          </a:r>
        </a:p>
      </dsp:txBody>
      <dsp:txXfrm>
        <a:off x="5533919" y="2911453"/>
        <a:ext cx="788802" cy="489766"/>
      </dsp:txXfrm>
    </dsp:sp>
    <dsp:sp modelId="{1C23BF46-1D87-42BF-A327-848DC6BBB2F0}">
      <dsp:nvSpPr>
        <dsp:cNvPr id="0" name=""/>
        <dsp:cNvSpPr/>
      </dsp:nvSpPr>
      <dsp:spPr>
        <a:xfrm>
          <a:off x="4426313" y="2809737"/>
          <a:ext cx="819276" cy="52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6764F-E3E4-4AC8-807F-DB959241DA45}">
      <dsp:nvSpPr>
        <dsp:cNvPr id="0" name=""/>
        <dsp:cNvSpPr/>
      </dsp:nvSpPr>
      <dsp:spPr>
        <a:xfrm>
          <a:off x="4517344" y="2896216"/>
          <a:ext cx="819276" cy="520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Members (Divisions)</a:t>
          </a:r>
        </a:p>
      </dsp:txBody>
      <dsp:txXfrm>
        <a:off x="4532581" y="2911453"/>
        <a:ext cx="788802" cy="489766"/>
      </dsp:txXfrm>
    </dsp:sp>
    <dsp:sp modelId="{35049B78-6260-4AC5-BBF1-029D8B1824B9}">
      <dsp:nvSpPr>
        <dsp:cNvPr id="0" name=""/>
        <dsp:cNvSpPr/>
      </dsp:nvSpPr>
      <dsp:spPr>
        <a:xfrm>
          <a:off x="3351437" y="2811792"/>
          <a:ext cx="819276" cy="52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6863E-64E9-4AEC-92C2-59FF0B5F65D6}">
      <dsp:nvSpPr>
        <dsp:cNvPr id="0" name=""/>
        <dsp:cNvSpPr/>
      </dsp:nvSpPr>
      <dsp:spPr>
        <a:xfrm>
          <a:off x="3442468" y="2898271"/>
          <a:ext cx="819276" cy="520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>
              <a:solidFill>
                <a:srgbClr val="04045E"/>
              </a:solidFill>
            </a:rPr>
            <a:t>CEO</a:t>
          </a:r>
        </a:p>
      </dsp:txBody>
      <dsp:txXfrm>
        <a:off x="3457705" y="2913508"/>
        <a:ext cx="788802" cy="489766"/>
      </dsp:txXfrm>
    </dsp:sp>
    <dsp:sp modelId="{A33B8238-746F-4419-9100-800190772BDE}">
      <dsp:nvSpPr>
        <dsp:cNvPr id="0" name=""/>
        <dsp:cNvSpPr/>
      </dsp:nvSpPr>
      <dsp:spPr>
        <a:xfrm>
          <a:off x="3354075" y="3568251"/>
          <a:ext cx="819276" cy="52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B64CD-F2EB-437C-A0B6-1001B6EAA137}">
      <dsp:nvSpPr>
        <dsp:cNvPr id="0" name=""/>
        <dsp:cNvSpPr/>
      </dsp:nvSpPr>
      <dsp:spPr>
        <a:xfrm>
          <a:off x="3445106" y="3654730"/>
          <a:ext cx="819276" cy="520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>
              <a:solidFill>
                <a:srgbClr val="04045E"/>
              </a:solidFill>
            </a:rPr>
            <a:t>Office Staff</a:t>
          </a:r>
        </a:p>
      </dsp:txBody>
      <dsp:txXfrm>
        <a:off x="3460343" y="3669967"/>
        <a:ext cx="788802" cy="489766"/>
      </dsp:txXfrm>
    </dsp:sp>
    <dsp:sp modelId="{C3A60D5F-E33D-42DD-92FC-C1B056E6EC95}">
      <dsp:nvSpPr>
        <dsp:cNvPr id="0" name=""/>
        <dsp:cNvSpPr/>
      </dsp:nvSpPr>
      <dsp:spPr>
        <a:xfrm>
          <a:off x="4714793" y="1381359"/>
          <a:ext cx="819276" cy="52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6579F-6EC1-4E28-BF56-7F7F9D42BBE8}">
      <dsp:nvSpPr>
        <dsp:cNvPr id="0" name=""/>
        <dsp:cNvSpPr/>
      </dsp:nvSpPr>
      <dsp:spPr>
        <a:xfrm>
          <a:off x="4805824" y="1467839"/>
          <a:ext cx="819276" cy="520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>
              <a:solidFill>
                <a:srgbClr val="04045E"/>
              </a:solidFill>
            </a:rPr>
            <a:t>Hall of Fame Nominations Committee</a:t>
          </a:r>
        </a:p>
      </dsp:txBody>
      <dsp:txXfrm>
        <a:off x="4821061" y="1483076"/>
        <a:ext cx="788802" cy="489766"/>
      </dsp:txXfrm>
    </dsp:sp>
    <dsp:sp modelId="{E1517A66-21FC-47C9-BAE3-30F3772D4B7A}">
      <dsp:nvSpPr>
        <dsp:cNvPr id="0" name=""/>
        <dsp:cNvSpPr/>
      </dsp:nvSpPr>
      <dsp:spPr>
        <a:xfrm>
          <a:off x="4728244" y="738347"/>
          <a:ext cx="819276" cy="52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6B584-C442-458C-9C0B-60293A39A113}">
      <dsp:nvSpPr>
        <dsp:cNvPr id="0" name=""/>
        <dsp:cNvSpPr/>
      </dsp:nvSpPr>
      <dsp:spPr>
        <a:xfrm>
          <a:off x="4819274" y="824826"/>
          <a:ext cx="819276" cy="520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>
              <a:solidFill>
                <a:srgbClr val="04045E"/>
              </a:solidFill>
            </a:rPr>
            <a:t>Finance and Risk Management Committee</a:t>
          </a:r>
        </a:p>
      </dsp:txBody>
      <dsp:txXfrm>
        <a:off x="4834511" y="840063"/>
        <a:ext cx="788802" cy="489766"/>
      </dsp:txXfrm>
    </dsp:sp>
    <dsp:sp modelId="{FC6BF976-4CA0-4F63-8ECA-3B95EA238FC5}">
      <dsp:nvSpPr>
        <dsp:cNvPr id="0" name=""/>
        <dsp:cNvSpPr/>
      </dsp:nvSpPr>
      <dsp:spPr>
        <a:xfrm>
          <a:off x="1446712" y="1879849"/>
          <a:ext cx="819276" cy="52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0D909-E526-4304-8B17-EF1EF1541147}">
      <dsp:nvSpPr>
        <dsp:cNvPr id="0" name=""/>
        <dsp:cNvSpPr/>
      </dsp:nvSpPr>
      <dsp:spPr>
        <a:xfrm>
          <a:off x="1537742" y="1966328"/>
          <a:ext cx="819276" cy="520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>
              <a:solidFill>
                <a:srgbClr val="04045E"/>
              </a:solidFill>
            </a:rPr>
            <a:t>Vice President</a:t>
          </a:r>
        </a:p>
      </dsp:txBody>
      <dsp:txXfrm>
        <a:off x="1552979" y="1981565"/>
        <a:ext cx="788802" cy="489766"/>
      </dsp:txXfrm>
    </dsp:sp>
    <dsp:sp modelId="{91A6E2C0-6E99-417B-BD6F-C2ABBF5D770B}">
      <dsp:nvSpPr>
        <dsp:cNvPr id="0" name=""/>
        <dsp:cNvSpPr/>
      </dsp:nvSpPr>
      <dsp:spPr>
        <a:xfrm>
          <a:off x="1365675" y="1189630"/>
          <a:ext cx="819276" cy="52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51977-E616-49F6-9089-034CE4444004}">
      <dsp:nvSpPr>
        <dsp:cNvPr id="0" name=""/>
        <dsp:cNvSpPr/>
      </dsp:nvSpPr>
      <dsp:spPr>
        <a:xfrm>
          <a:off x="1456706" y="1276109"/>
          <a:ext cx="819276" cy="520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>
              <a:solidFill>
                <a:srgbClr val="04045E"/>
              </a:solidFill>
            </a:rPr>
            <a:t>President</a:t>
          </a:r>
        </a:p>
      </dsp:txBody>
      <dsp:txXfrm>
        <a:off x="1471943" y="1291346"/>
        <a:ext cx="788802" cy="489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CAA4D-1618-4522-8D9C-1E9B536AED79}">
      <dsp:nvSpPr>
        <dsp:cNvPr id="0" name=""/>
        <dsp:cNvSpPr/>
      </dsp:nvSpPr>
      <dsp:spPr>
        <a:xfrm>
          <a:off x="5796933" y="2083792"/>
          <a:ext cx="91440" cy="296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91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91FC7-6A35-4894-92AA-4EBD9DC79262}">
      <dsp:nvSpPr>
        <dsp:cNvPr id="0" name=""/>
        <dsp:cNvSpPr/>
      </dsp:nvSpPr>
      <dsp:spPr>
        <a:xfrm>
          <a:off x="3276487" y="995115"/>
          <a:ext cx="2566165" cy="381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87"/>
              </a:lnTo>
              <a:lnTo>
                <a:pt x="2566165" y="233287"/>
              </a:lnTo>
              <a:lnTo>
                <a:pt x="2566165" y="3817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61FD2-4E85-4DFE-B759-2B93D388A90A}">
      <dsp:nvSpPr>
        <dsp:cNvPr id="0" name=""/>
        <dsp:cNvSpPr/>
      </dsp:nvSpPr>
      <dsp:spPr>
        <a:xfrm>
          <a:off x="3566330" y="3087636"/>
          <a:ext cx="212079" cy="650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378"/>
              </a:lnTo>
              <a:lnTo>
                <a:pt x="212079" y="65037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D7A62-DA51-4622-8E4F-BB6186956C8F}">
      <dsp:nvSpPr>
        <dsp:cNvPr id="0" name=""/>
        <dsp:cNvSpPr/>
      </dsp:nvSpPr>
      <dsp:spPr>
        <a:xfrm>
          <a:off x="3276487" y="2083792"/>
          <a:ext cx="855388" cy="296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55"/>
              </a:lnTo>
              <a:lnTo>
                <a:pt x="855388" y="148455"/>
              </a:lnTo>
              <a:lnTo>
                <a:pt x="855388" y="29691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7B0A9-8EE1-4D68-9227-70A3C28A2446}">
      <dsp:nvSpPr>
        <dsp:cNvPr id="0" name=""/>
        <dsp:cNvSpPr/>
      </dsp:nvSpPr>
      <dsp:spPr>
        <a:xfrm>
          <a:off x="1855553" y="3087636"/>
          <a:ext cx="212079" cy="650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378"/>
              </a:lnTo>
              <a:lnTo>
                <a:pt x="212079" y="65037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60A41-83CF-4B27-B2BC-693431E62976}">
      <dsp:nvSpPr>
        <dsp:cNvPr id="0" name=""/>
        <dsp:cNvSpPr/>
      </dsp:nvSpPr>
      <dsp:spPr>
        <a:xfrm>
          <a:off x="2421099" y="2083792"/>
          <a:ext cx="855388" cy="296911"/>
        </a:xfrm>
        <a:custGeom>
          <a:avLst/>
          <a:gdLst/>
          <a:ahLst/>
          <a:cxnLst/>
          <a:rect l="0" t="0" r="0" b="0"/>
          <a:pathLst>
            <a:path>
              <a:moveTo>
                <a:pt x="855388" y="0"/>
              </a:moveTo>
              <a:lnTo>
                <a:pt x="855388" y="148455"/>
              </a:lnTo>
              <a:lnTo>
                <a:pt x="0" y="148455"/>
              </a:lnTo>
              <a:lnTo>
                <a:pt x="0" y="29691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D2942-5DAD-49F3-9490-B27419523872}">
      <dsp:nvSpPr>
        <dsp:cNvPr id="0" name=""/>
        <dsp:cNvSpPr/>
      </dsp:nvSpPr>
      <dsp:spPr>
        <a:xfrm>
          <a:off x="3230767" y="995115"/>
          <a:ext cx="91440" cy="381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8DCB3-3D18-4C1E-A2B0-D57EC1B465F2}">
      <dsp:nvSpPr>
        <dsp:cNvPr id="0" name=""/>
        <dsp:cNvSpPr/>
      </dsp:nvSpPr>
      <dsp:spPr>
        <a:xfrm>
          <a:off x="664602" y="2083792"/>
          <a:ext cx="91440" cy="296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91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0C30F-100E-49AC-B3B4-7F77C45C29FF}">
      <dsp:nvSpPr>
        <dsp:cNvPr id="0" name=""/>
        <dsp:cNvSpPr/>
      </dsp:nvSpPr>
      <dsp:spPr>
        <a:xfrm>
          <a:off x="710322" y="995115"/>
          <a:ext cx="2566165" cy="381743"/>
        </a:xfrm>
        <a:custGeom>
          <a:avLst/>
          <a:gdLst/>
          <a:ahLst/>
          <a:cxnLst/>
          <a:rect l="0" t="0" r="0" b="0"/>
          <a:pathLst>
            <a:path>
              <a:moveTo>
                <a:pt x="2566165" y="0"/>
              </a:moveTo>
              <a:lnTo>
                <a:pt x="2566165" y="233287"/>
              </a:lnTo>
              <a:lnTo>
                <a:pt x="0" y="233287"/>
              </a:lnTo>
              <a:lnTo>
                <a:pt x="0" y="3817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A6A1E-EF76-497D-99ED-B3E44BEE0767}">
      <dsp:nvSpPr>
        <dsp:cNvPr id="0" name=""/>
        <dsp:cNvSpPr/>
      </dsp:nvSpPr>
      <dsp:spPr>
        <a:xfrm>
          <a:off x="2569555" y="288183"/>
          <a:ext cx="1413865" cy="706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Skier/Rider falls</a:t>
          </a:r>
        </a:p>
      </dsp:txBody>
      <dsp:txXfrm>
        <a:off x="2569555" y="288183"/>
        <a:ext cx="1413865" cy="706932"/>
      </dsp:txXfrm>
    </dsp:sp>
    <dsp:sp modelId="{15A5EAE1-95B2-429D-9D78-8D33F5A1B7FA}">
      <dsp:nvSpPr>
        <dsp:cNvPr id="0" name=""/>
        <dsp:cNvSpPr/>
      </dsp:nvSpPr>
      <dsp:spPr>
        <a:xfrm>
          <a:off x="3389" y="1376859"/>
          <a:ext cx="1413865" cy="706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Signals “ok”</a:t>
          </a:r>
        </a:p>
      </dsp:txBody>
      <dsp:txXfrm>
        <a:off x="3389" y="1376859"/>
        <a:ext cx="1413865" cy="706932"/>
      </dsp:txXfrm>
    </dsp:sp>
    <dsp:sp modelId="{544C26E1-A039-4131-B07A-5EA3C21FCF08}">
      <dsp:nvSpPr>
        <dsp:cNvPr id="0" name=""/>
        <dsp:cNvSpPr/>
      </dsp:nvSpPr>
      <dsp:spPr>
        <a:xfrm>
          <a:off x="3389" y="2380703"/>
          <a:ext cx="1413865" cy="706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Confirm skier/rider is OK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&amp; can continue skiing</a:t>
          </a:r>
        </a:p>
      </dsp:txBody>
      <dsp:txXfrm>
        <a:off x="3389" y="2380703"/>
        <a:ext cx="1413865" cy="706932"/>
      </dsp:txXfrm>
    </dsp:sp>
    <dsp:sp modelId="{CEED0910-16D0-4AA9-8BC6-C2F446E8DD8C}">
      <dsp:nvSpPr>
        <dsp:cNvPr id="0" name=""/>
        <dsp:cNvSpPr/>
      </dsp:nvSpPr>
      <dsp:spPr>
        <a:xfrm>
          <a:off x="2569555" y="1376859"/>
          <a:ext cx="1413865" cy="706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No “ok” signal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 but conscious</a:t>
          </a:r>
        </a:p>
      </dsp:txBody>
      <dsp:txXfrm>
        <a:off x="2569555" y="1376859"/>
        <a:ext cx="1413865" cy="706932"/>
      </dsp:txXfrm>
    </dsp:sp>
    <dsp:sp modelId="{B35F44C5-E49A-4A1C-8DF1-832AE73CA7BE}">
      <dsp:nvSpPr>
        <dsp:cNvPr id="0" name=""/>
        <dsp:cNvSpPr/>
      </dsp:nvSpPr>
      <dsp:spPr>
        <a:xfrm>
          <a:off x="1714166" y="2380703"/>
          <a:ext cx="1413865" cy="706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Able to move and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communicate</a:t>
          </a:r>
        </a:p>
      </dsp:txBody>
      <dsp:txXfrm>
        <a:off x="1714166" y="2380703"/>
        <a:ext cx="1413865" cy="706932"/>
      </dsp:txXfrm>
    </dsp:sp>
    <dsp:sp modelId="{A889446A-341B-4A45-8DB6-ACC115FA1B35}">
      <dsp:nvSpPr>
        <dsp:cNvPr id="0" name=""/>
        <dsp:cNvSpPr/>
      </dsp:nvSpPr>
      <dsp:spPr>
        <a:xfrm>
          <a:off x="2067633" y="3384548"/>
          <a:ext cx="1413865" cy="706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Follow RICER and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No  HARM</a:t>
          </a:r>
        </a:p>
      </dsp:txBody>
      <dsp:txXfrm>
        <a:off x="2067633" y="3384548"/>
        <a:ext cx="1413865" cy="706932"/>
      </dsp:txXfrm>
    </dsp:sp>
    <dsp:sp modelId="{A390D6F0-20FE-4CCF-9A4A-2BC74AB33422}">
      <dsp:nvSpPr>
        <dsp:cNvPr id="0" name=""/>
        <dsp:cNvSpPr/>
      </dsp:nvSpPr>
      <dsp:spPr>
        <a:xfrm>
          <a:off x="3424943" y="2380703"/>
          <a:ext cx="1413865" cy="706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Unable to move</a:t>
          </a:r>
        </a:p>
      </dsp:txBody>
      <dsp:txXfrm>
        <a:off x="3424943" y="2380703"/>
        <a:ext cx="1413865" cy="706932"/>
      </dsp:txXfrm>
    </dsp:sp>
    <dsp:sp modelId="{459264B6-0E38-4BA2-B97F-9E927D0C2BCB}">
      <dsp:nvSpPr>
        <dsp:cNvPr id="0" name=""/>
        <dsp:cNvSpPr/>
      </dsp:nvSpPr>
      <dsp:spPr>
        <a:xfrm>
          <a:off x="3778410" y="3384548"/>
          <a:ext cx="1413865" cy="706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rPr>
            <a:t>Suspect SCI or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rPr>
            <a:t>major fracture.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rPr>
            <a:t> Get to safety and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rPr>
            <a:t>call  000</a:t>
          </a:r>
        </a:p>
      </dsp:txBody>
      <dsp:txXfrm>
        <a:off x="3778410" y="3384548"/>
        <a:ext cx="1413865" cy="706932"/>
      </dsp:txXfrm>
    </dsp:sp>
    <dsp:sp modelId="{1DE42AA9-7991-4CA7-B8A5-6970DD378B7F}">
      <dsp:nvSpPr>
        <dsp:cNvPr id="0" name=""/>
        <dsp:cNvSpPr/>
      </dsp:nvSpPr>
      <dsp:spPr>
        <a:xfrm>
          <a:off x="5135720" y="1376859"/>
          <a:ext cx="1413865" cy="706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No “ok” signal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not responsive</a:t>
          </a:r>
        </a:p>
      </dsp:txBody>
      <dsp:txXfrm>
        <a:off x="5135720" y="1376859"/>
        <a:ext cx="1413865" cy="706932"/>
      </dsp:txXfrm>
    </dsp:sp>
    <dsp:sp modelId="{CAAE5403-21E9-47B2-8571-65C73398AACA}">
      <dsp:nvSpPr>
        <dsp:cNvPr id="0" name=""/>
        <dsp:cNvSpPr/>
      </dsp:nvSpPr>
      <dsp:spPr>
        <a:xfrm>
          <a:off x="5135720" y="2380703"/>
          <a:ext cx="1413865" cy="706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Follow DRABC and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Call 000.</a:t>
          </a:r>
        </a:p>
      </dsp:txBody>
      <dsp:txXfrm>
        <a:off x="5135720" y="2380703"/>
        <a:ext cx="1413865" cy="706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A7F05-58F3-475C-A1D6-DA4335AB8312}">
      <dsp:nvSpPr>
        <dsp:cNvPr id="0" name=""/>
        <dsp:cNvSpPr/>
      </dsp:nvSpPr>
      <dsp:spPr>
        <a:xfrm>
          <a:off x="285731" y="612895"/>
          <a:ext cx="362908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8D575-EB5F-4B11-B145-138DBDD8EEE0}">
      <dsp:nvSpPr>
        <dsp:cNvPr id="0" name=""/>
        <dsp:cNvSpPr/>
      </dsp:nvSpPr>
      <dsp:spPr>
        <a:xfrm>
          <a:off x="411480" y="165144"/>
          <a:ext cx="3360458" cy="74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Fuelling: Varying demands and multiple tournaments</a:t>
          </a:r>
        </a:p>
      </dsp:txBody>
      <dsp:txXfrm>
        <a:off x="447925" y="201589"/>
        <a:ext cx="3287568" cy="673697"/>
      </dsp:txXfrm>
    </dsp:sp>
    <dsp:sp modelId="{74129DE7-92D6-4D3D-A214-EB133382E69C}">
      <dsp:nvSpPr>
        <dsp:cNvPr id="0" name=""/>
        <dsp:cNvSpPr/>
      </dsp:nvSpPr>
      <dsp:spPr>
        <a:xfrm>
          <a:off x="300051" y="1384015"/>
          <a:ext cx="362900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A17B3-CFFC-475B-AF99-97101A646DAE}">
      <dsp:nvSpPr>
        <dsp:cNvPr id="0" name=""/>
        <dsp:cNvSpPr/>
      </dsp:nvSpPr>
      <dsp:spPr>
        <a:xfrm>
          <a:off x="409574" y="1152050"/>
          <a:ext cx="333182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Maintaining muscle mass and strength</a:t>
          </a:r>
        </a:p>
      </dsp:txBody>
      <dsp:txXfrm>
        <a:off x="434072" y="1176548"/>
        <a:ext cx="3282831" cy="452844"/>
      </dsp:txXfrm>
    </dsp:sp>
    <dsp:sp modelId="{6D3CEB62-F082-413F-9E54-76E78493FF77}">
      <dsp:nvSpPr>
        <dsp:cNvPr id="0" name=""/>
        <dsp:cNvSpPr/>
      </dsp:nvSpPr>
      <dsp:spPr>
        <a:xfrm>
          <a:off x="285731" y="2170062"/>
          <a:ext cx="365764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A7C20-499F-4605-A458-28B2F7C622D8}">
      <dsp:nvSpPr>
        <dsp:cNvPr id="0" name=""/>
        <dsp:cNvSpPr/>
      </dsp:nvSpPr>
      <dsp:spPr>
        <a:xfrm>
          <a:off x="428626" y="1961682"/>
          <a:ext cx="333182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Maintaining physical skills </a:t>
          </a:r>
          <a:r>
            <a:rPr lang="en-AU" sz="1600" kern="1200" dirty="0">
              <a:sym typeface="Wingdings" pitchFamily="2" charset="2"/>
            </a:rPr>
            <a:t> Reduced risk of injury</a:t>
          </a:r>
        </a:p>
      </dsp:txBody>
      <dsp:txXfrm>
        <a:off x="453124" y="1986180"/>
        <a:ext cx="3282831" cy="452844"/>
      </dsp:txXfrm>
    </dsp:sp>
    <dsp:sp modelId="{079903EB-BC7C-4191-AE8F-B70AA3B38C87}">
      <dsp:nvSpPr>
        <dsp:cNvPr id="0" name=""/>
        <dsp:cNvSpPr/>
      </dsp:nvSpPr>
      <dsp:spPr>
        <a:xfrm>
          <a:off x="299968" y="3003277"/>
          <a:ext cx="36291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B5D1A-B5AE-458F-8D3B-F5B2CE0E972D}">
      <dsp:nvSpPr>
        <dsp:cNvPr id="0" name=""/>
        <dsp:cNvSpPr/>
      </dsp:nvSpPr>
      <dsp:spPr>
        <a:xfrm>
          <a:off x="411480" y="2771313"/>
          <a:ext cx="333182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ym typeface="Wingdings" pitchFamily="2" charset="2"/>
            </a:rPr>
            <a:t>Maintaining mental skills: Focus and concentration</a:t>
          </a:r>
        </a:p>
      </dsp:txBody>
      <dsp:txXfrm>
        <a:off x="435978" y="2795811"/>
        <a:ext cx="3282831" cy="452844"/>
      </dsp:txXfrm>
    </dsp:sp>
    <dsp:sp modelId="{1F46E3E7-BB5F-41F3-A104-E153273816FE}">
      <dsp:nvSpPr>
        <dsp:cNvPr id="0" name=""/>
        <dsp:cNvSpPr/>
      </dsp:nvSpPr>
      <dsp:spPr>
        <a:xfrm>
          <a:off x="285731" y="3786442"/>
          <a:ext cx="365764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31218-B3A1-4303-BD93-30E20A34CCC8}">
      <dsp:nvSpPr>
        <dsp:cNvPr id="0" name=""/>
        <dsp:cNvSpPr/>
      </dsp:nvSpPr>
      <dsp:spPr>
        <a:xfrm>
          <a:off x="411480" y="3591744"/>
          <a:ext cx="333182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ym typeface="Wingdings" pitchFamily="2" charset="2"/>
            </a:rPr>
            <a:t>Recovery between training sessions</a:t>
          </a:r>
        </a:p>
      </dsp:txBody>
      <dsp:txXfrm>
        <a:off x="435978" y="3616242"/>
        <a:ext cx="3282831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A7F05-58F3-475C-A1D6-DA4335AB8312}">
      <dsp:nvSpPr>
        <dsp:cNvPr id="0" name=""/>
        <dsp:cNvSpPr/>
      </dsp:nvSpPr>
      <dsp:spPr>
        <a:xfrm>
          <a:off x="285731" y="612895"/>
          <a:ext cx="362908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8D575-EB5F-4B11-B145-138DBDD8EEE0}">
      <dsp:nvSpPr>
        <dsp:cNvPr id="0" name=""/>
        <dsp:cNvSpPr/>
      </dsp:nvSpPr>
      <dsp:spPr>
        <a:xfrm>
          <a:off x="411480" y="165144"/>
          <a:ext cx="3360458" cy="74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Fuelling: Varying demands and multiple tournaments</a:t>
          </a:r>
        </a:p>
      </dsp:txBody>
      <dsp:txXfrm>
        <a:off x="447925" y="201589"/>
        <a:ext cx="3287568" cy="673697"/>
      </dsp:txXfrm>
    </dsp:sp>
    <dsp:sp modelId="{74129DE7-92D6-4D3D-A214-EB133382E69C}">
      <dsp:nvSpPr>
        <dsp:cNvPr id="0" name=""/>
        <dsp:cNvSpPr/>
      </dsp:nvSpPr>
      <dsp:spPr>
        <a:xfrm>
          <a:off x="300051" y="1384015"/>
          <a:ext cx="362900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A17B3-CFFC-475B-AF99-97101A646DAE}">
      <dsp:nvSpPr>
        <dsp:cNvPr id="0" name=""/>
        <dsp:cNvSpPr/>
      </dsp:nvSpPr>
      <dsp:spPr>
        <a:xfrm>
          <a:off x="409574" y="1152050"/>
          <a:ext cx="333182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Maintaining muscle mass and strength</a:t>
          </a:r>
        </a:p>
      </dsp:txBody>
      <dsp:txXfrm>
        <a:off x="434072" y="1176548"/>
        <a:ext cx="3282831" cy="452844"/>
      </dsp:txXfrm>
    </dsp:sp>
    <dsp:sp modelId="{6D3CEB62-F082-413F-9E54-76E78493FF77}">
      <dsp:nvSpPr>
        <dsp:cNvPr id="0" name=""/>
        <dsp:cNvSpPr/>
      </dsp:nvSpPr>
      <dsp:spPr>
        <a:xfrm>
          <a:off x="285731" y="2170062"/>
          <a:ext cx="365764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A7C20-499F-4605-A458-28B2F7C622D8}">
      <dsp:nvSpPr>
        <dsp:cNvPr id="0" name=""/>
        <dsp:cNvSpPr/>
      </dsp:nvSpPr>
      <dsp:spPr>
        <a:xfrm>
          <a:off x="428626" y="1961682"/>
          <a:ext cx="333182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Maintaining physical skills </a:t>
          </a:r>
          <a:r>
            <a:rPr lang="en-AU" sz="1600" kern="1200" dirty="0">
              <a:sym typeface="Wingdings" pitchFamily="2" charset="2"/>
            </a:rPr>
            <a:t> Reduced risk of injury</a:t>
          </a:r>
        </a:p>
      </dsp:txBody>
      <dsp:txXfrm>
        <a:off x="453124" y="1986180"/>
        <a:ext cx="3282831" cy="452844"/>
      </dsp:txXfrm>
    </dsp:sp>
    <dsp:sp modelId="{079903EB-BC7C-4191-AE8F-B70AA3B38C87}">
      <dsp:nvSpPr>
        <dsp:cNvPr id="0" name=""/>
        <dsp:cNvSpPr/>
      </dsp:nvSpPr>
      <dsp:spPr>
        <a:xfrm>
          <a:off x="299968" y="3003277"/>
          <a:ext cx="36291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B5D1A-B5AE-458F-8D3B-F5B2CE0E972D}">
      <dsp:nvSpPr>
        <dsp:cNvPr id="0" name=""/>
        <dsp:cNvSpPr/>
      </dsp:nvSpPr>
      <dsp:spPr>
        <a:xfrm>
          <a:off x="411480" y="2771313"/>
          <a:ext cx="333182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ym typeface="Wingdings" pitchFamily="2" charset="2"/>
            </a:rPr>
            <a:t>Maintaining mental skills: Focus and concentration</a:t>
          </a:r>
        </a:p>
      </dsp:txBody>
      <dsp:txXfrm>
        <a:off x="435978" y="2795811"/>
        <a:ext cx="3282831" cy="452844"/>
      </dsp:txXfrm>
    </dsp:sp>
    <dsp:sp modelId="{1F46E3E7-BB5F-41F3-A104-E153273816FE}">
      <dsp:nvSpPr>
        <dsp:cNvPr id="0" name=""/>
        <dsp:cNvSpPr/>
      </dsp:nvSpPr>
      <dsp:spPr>
        <a:xfrm>
          <a:off x="285731" y="3786442"/>
          <a:ext cx="365764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31218-B3A1-4303-BD93-30E20A34CCC8}">
      <dsp:nvSpPr>
        <dsp:cNvPr id="0" name=""/>
        <dsp:cNvSpPr/>
      </dsp:nvSpPr>
      <dsp:spPr>
        <a:xfrm>
          <a:off x="411480" y="3591744"/>
          <a:ext cx="333182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ym typeface="Wingdings" pitchFamily="2" charset="2"/>
            </a:rPr>
            <a:t>Recovery between training sessions</a:t>
          </a:r>
        </a:p>
      </dsp:txBody>
      <dsp:txXfrm>
        <a:off x="435978" y="3616242"/>
        <a:ext cx="3282831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911C4-0652-437E-B2CD-9C47F8F587F0}">
      <dsp:nvSpPr>
        <dsp:cNvPr id="0" name=""/>
        <dsp:cNvSpPr/>
      </dsp:nvSpPr>
      <dsp:spPr>
        <a:xfrm>
          <a:off x="4579444" y="2156778"/>
          <a:ext cx="91440" cy="4018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81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AE60B-6457-4A9D-9EDC-4BEA762C6BC3}">
      <dsp:nvSpPr>
        <dsp:cNvPr id="0" name=""/>
        <dsp:cNvSpPr/>
      </dsp:nvSpPr>
      <dsp:spPr>
        <a:xfrm>
          <a:off x="3780843" y="845768"/>
          <a:ext cx="844320" cy="433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693"/>
              </a:lnTo>
              <a:lnTo>
                <a:pt x="844320" y="305693"/>
              </a:lnTo>
              <a:lnTo>
                <a:pt x="844320" y="4336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52E20-4521-406E-A128-71E48964CC52}">
      <dsp:nvSpPr>
        <dsp:cNvPr id="0" name=""/>
        <dsp:cNvSpPr/>
      </dsp:nvSpPr>
      <dsp:spPr>
        <a:xfrm>
          <a:off x="2890802" y="2156778"/>
          <a:ext cx="91440" cy="4018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81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0322F-D048-413F-8AD5-791EB965FC91}">
      <dsp:nvSpPr>
        <dsp:cNvPr id="0" name=""/>
        <dsp:cNvSpPr/>
      </dsp:nvSpPr>
      <dsp:spPr>
        <a:xfrm>
          <a:off x="2936522" y="845768"/>
          <a:ext cx="844320" cy="433684"/>
        </a:xfrm>
        <a:custGeom>
          <a:avLst/>
          <a:gdLst/>
          <a:ahLst/>
          <a:cxnLst/>
          <a:rect l="0" t="0" r="0" b="0"/>
          <a:pathLst>
            <a:path>
              <a:moveTo>
                <a:pt x="844320" y="0"/>
              </a:moveTo>
              <a:lnTo>
                <a:pt x="844320" y="305693"/>
              </a:lnTo>
              <a:lnTo>
                <a:pt x="0" y="305693"/>
              </a:lnTo>
              <a:lnTo>
                <a:pt x="0" y="4336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203ED-7DF1-479D-B865-D64E8EA9ED00}">
      <dsp:nvSpPr>
        <dsp:cNvPr id="0" name=""/>
        <dsp:cNvSpPr/>
      </dsp:nvSpPr>
      <dsp:spPr>
        <a:xfrm>
          <a:off x="3090035" y="-31557"/>
          <a:ext cx="1381616" cy="877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4B716-E4A2-4380-8CF8-74B362AEEF53}">
      <dsp:nvSpPr>
        <dsp:cNvPr id="0" name=""/>
        <dsp:cNvSpPr/>
      </dsp:nvSpPr>
      <dsp:spPr>
        <a:xfrm>
          <a:off x="3243548" y="114279"/>
          <a:ext cx="1381616" cy="877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04045E"/>
              </a:solidFill>
            </a:rPr>
            <a:t>How long until my next main meal?</a:t>
          </a:r>
        </a:p>
      </dsp:txBody>
      <dsp:txXfrm>
        <a:off x="3269244" y="139975"/>
        <a:ext cx="1330224" cy="825934"/>
      </dsp:txXfrm>
    </dsp:sp>
    <dsp:sp modelId="{978C7830-8AF1-40DE-85EC-7054439638DD}">
      <dsp:nvSpPr>
        <dsp:cNvPr id="0" name=""/>
        <dsp:cNvSpPr/>
      </dsp:nvSpPr>
      <dsp:spPr>
        <a:xfrm>
          <a:off x="2245714" y="1279452"/>
          <a:ext cx="1381616" cy="877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2F96C-8B5B-44A1-AFA0-D86AA773DBD6}">
      <dsp:nvSpPr>
        <dsp:cNvPr id="0" name=""/>
        <dsp:cNvSpPr/>
      </dsp:nvSpPr>
      <dsp:spPr>
        <a:xfrm>
          <a:off x="2399227" y="1425290"/>
          <a:ext cx="1381616" cy="877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04045E"/>
              </a:solidFill>
            </a:rPr>
            <a:t>More than 1 hour</a:t>
          </a:r>
        </a:p>
      </dsp:txBody>
      <dsp:txXfrm>
        <a:off x="2424923" y="1450986"/>
        <a:ext cx="1330224" cy="825934"/>
      </dsp:txXfrm>
    </dsp:sp>
    <dsp:sp modelId="{331A7B09-0087-45D9-B599-4D14FC5FD7DA}">
      <dsp:nvSpPr>
        <dsp:cNvPr id="0" name=""/>
        <dsp:cNvSpPr/>
      </dsp:nvSpPr>
      <dsp:spPr>
        <a:xfrm>
          <a:off x="2245714" y="2558598"/>
          <a:ext cx="1381616" cy="877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1670C-40FB-48EC-B298-F19FB6416893}">
      <dsp:nvSpPr>
        <dsp:cNvPr id="0" name=""/>
        <dsp:cNvSpPr/>
      </dsp:nvSpPr>
      <dsp:spPr>
        <a:xfrm>
          <a:off x="2399227" y="2704436"/>
          <a:ext cx="1381616" cy="877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04045E"/>
              </a:solidFill>
            </a:rPr>
            <a:t>Meal can be your recovery food</a:t>
          </a:r>
        </a:p>
      </dsp:txBody>
      <dsp:txXfrm>
        <a:off x="2424923" y="2730132"/>
        <a:ext cx="1330224" cy="825934"/>
      </dsp:txXfrm>
    </dsp:sp>
    <dsp:sp modelId="{342FC708-25AC-4C33-830C-D140A5608300}">
      <dsp:nvSpPr>
        <dsp:cNvPr id="0" name=""/>
        <dsp:cNvSpPr/>
      </dsp:nvSpPr>
      <dsp:spPr>
        <a:xfrm>
          <a:off x="3934356" y="1279452"/>
          <a:ext cx="1381616" cy="877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C69C9-C4DB-4C3F-B63B-0336DC3C57AA}">
      <dsp:nvSpPr>
        <dsp:cNvPr id="0" name=""/>
        <dsp:cNvSpPr/>
      </dsp:nvSpPr>
      <dsp:spPr>
        <a:xfrm>
          <a:off x="4087869" y="1425290"/>
          <a:ext cx="1381616" cy="877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04045E"/>
              </a:solidFill>
            </a:rPr>
            <a:t>Less than 1 hour</a:t>
          </a:r>
        </a:p>
      </dsp:txBody>
      <dsp:txXfrm>
        <a:off x="4113565" y="1450986"/>
        <a:ext cx="1330224" cy="825934"/>
      </dsp:txXfrm>
    </dsp:sp>
    <dsp:sp modelId="{65CCAF3E-8BA1-42D3-BE34-D4BD99128304}">
      <dsp:nvSpPr>
        <dsp:cNvPr id="0" name=""/>
        <dsp:cNvSpPr/>
      </dsp:nvSpPr>
      <dsp:spPr>
        <a:xfrm>
          <a:off x="3934356" y="2558598"/>
          <a:ext cx="1381616" cy="877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EFCEC-ABC6-4D7A-BB7A-0F2DC593EBD6}">
      <dsp:nvSpPr>
        <dsp:cNvPr id="0" name=""/>
        <dsp:cNvSpPr/>
      </dsp:nvSpPr>
      <dsp:spPr>
        <a:xfrm>
          <a:off x="4087869" y="2704436"/>
          <a:ext cx="1381616" cy="877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04045E"/>
              </a:solidFill>
            </a:rPr>
            <a:t>A recovery snack is a good idea</a:t>
          </a:r>
        </a:p>
      </dsp:txBody>
      <dsp:txXfrm>
        <a:off x="4113565" y="2730132"/>
        <a:ext cx="1330224" cy="8259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510F5-3182-4711-BFFB-723546165A83}">
      <dsp:nvSpPr>
        <dsp:cNvPr id="0" name=""/>
        <dsp:cNvSpPr/>
      </dsp:nvSpPr>
      <dsp:spPr>
        <a:xfrm>
          <a:off x="7233" y="268066"/>
          <a:ext cx="2161877" cy="12971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 dirty="0"/>
        </a:p>
      </dsp:txBody>
      <dsp:txXfrm>
        <a:off x="45225" y="306058"/>
        <a:ext cx="2085893" cy="1221142"/>
      </dsp:txXfrm>
    </dsp:sp>
    <dsp:sp modelId="{A71C54B8-7519-4FBB-867A-42C7B07BB071}">
      <dsp:nvSpPr>
        <dsp:cNvPr id="0" name=""/>
        <dsp:cNvSpPr/>
      </dsp:nvSpPr>
      <dsp:spPr>
        <a:xfrm>
          <a:off x="2359355" y="648556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/>
        </a:p>
      </dsp:txBody>
      <dsp:txXfrm>
        <a:off x="2359355" y="755785"/>
        <a:ext cx="320822" cy="321687"/>
      </dsp:txXfrm>
    </dsp:sp>
    <dsp:sp modelId="{BF9FA8EC-CFD5-476F-BB43-6A086347AB13}">
      <dsp:nvSpPr>
        <dsp:cNvPr id="0" name=""/>
        <dsp:cNvSpPr/>
      </dsp:nvSpPr>
      <dsp:spPr>
        <a:xfrm>
          <a:off x="3033861" y="26806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Sweat to keep body temperature optimum</a:t>
          </a:r>
        </a:p>
      </dsp:txBody>
      <dsp:txXfrm>
        <a:off x="3071853" y="306058"/>
        <a:ext cx="2085893" cy="1221142"/>
      </dsp:txXfrm>
    </dsp:sp>
    <dsp:sp modelId="{273B1088-742D-4337-ABFD-EDA43276E195}">
      <dsp:nvSpPr>
        <dsp:cNvPr id="0" name=""/>
        <dsp:cNvSpPr/>
      </dsp:nvSpPr>
      <dsp:spPr>
        <a:xfrm>
          <a:off x="5385983" y="648556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/>
        </a:p>
      </dsp:txBody>
      <dsp:txXfrm>
        <a:off x="5385983" y="755785"/>
        <a:ext cx="320822" cy="321687"/>
      </dsp:txXfrm>
    </dsp:sp>
    <dsp:sp modelId="{061967CE-AA93-468E-BBA2-D4D98D6C0590}">
      <dsp:nvSpPr>
        <dsp:cNvPr id="0" name=""/>
        <dsp:cNvSpPr/>
      </dsp:nvSpPr>
      <dsp:spPr>
        <a:xfrm>
          <a:off x="6060489" y="26806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Fluid loss from the body</a:t>
          </a:r>
        </a:p>
      </dsp:txBody>
      <dsp:txXfrm>
        <a:off x="6098481" y="306058"/>
        <a:ext cx="2085893" cy="1221142"/>
      </dsp:txXfrm>
    </dsp:sp>
    <dsp:sp modelId="{97DD0675-8A51-4D40-9797-E729AE9A62D1}">
      <dsp:nvSpPr>
        <dsp:cNvPr id="0" name=""/>
        <dsp:cNvSpPr/>
      </dsp:nvSpPr>
      <dsp:spPr>
        <a:xfrm rot="5400000">
          <a:off x="6926493" y="1690491"/>
          <a:ext cx="429870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/>
        </a:p>
      </dsp:txBody>
      <dsp:txXfrm rot="-5400000">
        <a:off x="6980585" y="1743629"/>
        <a:ext cx="321687" cy="300909"/>
      </dsp:txXfrm>
    </dsp:sp>
    <dsp:sp modelId="{2B9DF8EA-1F97-4B38-9E85-8AC58209F109}">
      <dsp:nvSpPr>
        <dsp:cNvPr id="0" name=""/>
        <dsp:cNvSpPr/>
      </dsp:nvSpPr>
      <dsp:spPr>
        <a:xfrm>
          <a:off x="6060489" y="237626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Need to drink fluids to minimise this loss</a:t>
          </a:r>
        </a:p>
      </dsp:txBody>
      <dsp:txXfrm>
        <a:off x="6098481" y="2414260"/>
        <a:ext cx="2085893" cy="1221142"/>
      </dsp:txXfrm>
    </dsp:sp>
    <dsp:sp modelId="{09A6FF77-840F-42D5-8E96-CEDEA53417AE}">
      <dsp:nvSpPr>
        <dsp:cNvPr id="0" name=""/>
        <dsp:cNvSpPr/>
      </dsp:nvSpPr>
      <dsp:spPr>
        <a:xfrm rot="10508939">
          <a:off x="5464563" y="2881161"/>
          <a:ext cx="422098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/>
        </a:p>
      </dsp:txBody>
      <dsp:txXfrm rot="10800000">
        <a:off x="5590965" y="2983036"/>
        <a:ext cx="295469" cy="321687"/>
      </dsp:txXfrm>
    </dsp:sp>
    <dsp:sp modelId="{950D429D-755E-4985-B4AA-E93999D76EFF}">
      <dsp:nvSpPr>
        <dsp:cNvPr id="0" name=""/>
        <dsp:cNvSpPr/>
      </dsp:nvSpPr>
      <dsp:spPr>
        <a:xfrm>
          <a:off x="3105051" y="2627093"/>
          <a:ext cx="2161877" cy="12971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.</a:t>
          </a:r>
          <a:endParaRPr lang="en-AU" sz="1900" kern="1200" dirty="0"/>
        </a:p>
      </dsp:txBody>
      <dsp:txXfrm>
        <a:off x="3143043" y="2665085"/>
        <a:ext cx="2085893" cy="1221142"/>
      </dsp:txXfrm>
    </dsp:sp>
    <dsp:sp modelId="{A86F1DDF-3A57-41CC-B935-848922225613}">
      <dsp:nvSpPr>
        <dsp:cNvPr id="0" name=""/>
        <dsp:cNvSpPr/>
      </dsp:nvSpPr>
      <dsp:spPr>
        <a:xfrm rot="10800000">
          <a:off x="1738535" y="3007584"/>
          <a:ext cx="1337674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dirty="0">
              <a:solidFill>
                <a:srgbClr val="FF0000"/>
              </a:solidFill>
            </a:rPr>
            <a:t>otherwise</a:t>
          </a:r>
        </a:p>
      </dsp:txBody>
      <dsp:txXfrm rot="10800000">
        <a:off x="1899378" y="3114813"/>
        <a:ext cx="1176831" cy="321687"/>
      </dsp:txXfrm>
    </dsp:sp>
    <dsp:sp modelId="{0A473FFD-072B-4FF2-8A80-4557B7DEFAB1}">
      <dsp:nvSpPr>
        <dsp:cNvPr id="0" name=""/>
        <dsp:cNvSpPr/>
      </dsp:nvSpPr>
      <dsp:spPr>
        <a:xfrm>
          <a:off x="74813" y="2429943"/>
          <a:ext cx="1591725" cy="16914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 dirty="0"/>
        </a:p>
      </dsp:txBody>
      <dsp:txXfrm>
        <a:off x="121433" y="2476563"/>
        <a:ext cx="1498485" cy="159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FD9DC3B-8603-B1E0-B95B-4B952F7A8D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543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39" tIns="0" rIns="19239" bIns="0" numCol="1" anchor="t" anchorCtr="0" compatLnSpc="1">
            <a:prstTxWarp prst="textNoShape">
              <a:avLst/>
            </a:prstTxWarp>
          </a:bodyPr>
          <a:lstStyle>
            <a:lvl1pPr defTabSz="961930">
              <a:lnSpc>
                <a:spcPct val="90000"/>
              </a:lnSpc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0333B67-4D3D-369B-87BB-96206F53C06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46500" y="0"/>
            <a:ext cx="286543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39" tIns="0" rIns="19239" bIns="0" numCol="1" anchor="t" anchorCtr="0" compatLnSpc="1">
            <a:prstTxWarp prst="textNoShape">
              <a:avLst/>
            </a:prstTxWarp>
          </a:bodyPr>
          <a:lstStyle>
            <a:lvl1pPr algn="r" defTabSz="961930">
              <a:lnSpc>
                <a:spcPct val="90000"/>
              </a:lnSpc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771787A-B215-79B1-4583-90C9DE2C84D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088563"/>
            <a:ext cx="28654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39" tIns="0" rIns="19239" bIns="0" numCol="1" anchor="b" anchorCtr="0" compatLnSpc="1">
            <a:prstTxWarp prst="textNoShape">
              <a:avLst/>
            </a:prstTxWarp>
          </a:bodyPr>
          <a:lstStyle>
            <a:lvl1pPr defTabSz="961930">
              <a:lnSpc>
                <a:spcPct val="90000"/>
              </a:lnSpc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E3B5402-B018-DBC8-86BD-EBDF067C066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46500" y="10088563"/>
            <a:ext cx="28654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39" tIns="0" rIns="19239" bIns="0" numCol="1" anchor="b" anchorCtr="0" compatLnSpc="1">
            <a:prstTxWarp prst="textNoShape">
              <a:avLst/>
            </a:prstTxWarp>
          </a:bodyPr>
          <a:lstStyle>
            <a:lvl1pPr algn="r" defTabSz="960438">
              <a:lnSpc>
                <a:spcPct val="90000"/>
              </a:lnSpc>
              <a:defRPr sz="1200" b="1">
                <a:latin typeface="Times New Roman" panose="02020603050405020304" pitchFamily="18" charset="0"/>
              </a:defRPr>
            </a:lvl1pPr>
          </a:lstStyle>
          <a:p>
            <a:fld id="{D8C8D423-A68D-4CF0-9AC9-107E4FE201D0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612CD9B0-8BA5-51A9-24D5-41E2AB909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822325"/>
            <a:ext cx="5653087" cy="406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lIns="92345" tIns="46173" rIns="92345" bIns="4617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AU" alt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9C9641F9-C38D-7216-294D-003625FE5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5175250"/>
            <a:ext cx="5653088" cy="4081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lIns="92345" tIns="46173" rIns="92345" bIns="4617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AU" altLang="en-US"/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5184AE22-4725-BD68-32C8-369B164A2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9366250"/>
            <a:ext cx="56657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176" tIns="44890" rIns="88176" bIns="44890">
            <a:spAutoFit/>
          </a:bodyPr>
          <a:lstStyle>
            <a:lvl1pPr defTabSz="8937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000" b="1">
                <a:latin typeface="Helvetica" panose="020B0604020202020204" pitchFamily="34" charset="0"/>
              </a:rPr>
              <a:t>National Coaching Accreditation Scheme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en-US" sz="1000">
                <a:latin typeface="Helvetica" panose="020B0604020202020204" pitchFamily="34" charset="0"/>
              </a:rPr>
              <a:t>Level 1 Water Skiing Sports Specific Program</a:t>
            </a:r>
            <a:br>
              <a:rPr lang="en-US" altLang="en-US" sz="1000">
                <a:latin typeface="Helvetica" panose="020B0604020202020204" pitchFamily="34" charset="0"/>
              </a:rPr>
            </a:br>
            <a:fld id="{894ABF84-D92F-4197-A6E3-712323E526C1}" type="datetime1">
              <a:rPr lang="en-AU" altLang="en-US" sz="1000" smtClean="0">
                <a:latin typeface="Helvetica" panose="020B0604020202020204" pitchFamily="34" charset="0"/>
              </a:rPr>
              <a:pPr algn="ctr">
                <a:lnSpc>
                  <a:spcPct val="90000"/>
                </a:lnSpc>
                <a:defRPr/>
              </a:pPr>
              <a:t>7/02/2025</a:t>
            </a:fld>
            <a:endParaRPr lang="en-US" altLang="en-US" sz="1000">
              <a:latin typeface="Helvetica" panose="020B0604020202020204" pitchFamily="34" charset="0"/>
            </a:endParaRP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FB7B7CFD-2FF5-1E06-812E-FCE695074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10325100"/>
            <a:ext cx="7270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589" tIns="48096" rIns="94589" bIns="48096">
            <a:spAutoFit/>
          </a:bodyPr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i="1">
                <a:latin typeface="Times New Roman" panose="02020603050405020304" pitchFamily="18" charset="0"/>
              </a:rPr>
              <a:t>Page </a:t>
            </a:r>
            <a:fld id="{6F214865-676B-42C1-81C6-7409604EE050}" type="slidenum">
              <a:rPr lang="en-US" altLang="en-US" sz="1200" i="1">
                <a:latin typeface="Times New Roman" panose="02020603050405020304" pitchFamily="18" charset="0"/>
              </a:rPr>
              <a:pPr>
                <a:lnSpc>
                  <a:spcPct val="90000"/>
                </a:lnSpc>
              </a:pPr>
              <a:t>‹#›</a:t>
            </a:fld>
            <a:endParaRPr lang="en-US" altLang="en-US" sz="1200" i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7A5270C-0453-52AB-AB4B-B33A957729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39" tIns="0" rIns="19239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1F3FEE6-B88F-0548-69E3-55CA71322B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39" tIns="0" rIns="19239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pPr>
              <a:defRPr/>
            </a:pPr>
            <a:fld id="{F75BB800-729C-4B3E-9F20-BE312BD9D916}" type="datetime1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8AD23713-B10F-9F4B-DFFE-B7F1BDC200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52475"/>
            <a:ext cx="4943475" cy="3706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241D1D2-A792-737C-ADB4-E88F43AE6AE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7" tIns="46494" rIns="92987" bIns="46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BDE06D9-511B-717D-34E4-FE4E679DB0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39" tIns="0" rIns="19239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34C4828D-19BC-47BA-3E27-608C6A0A54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39" tIns="0" rIns="19239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95397637-DC32-48DC-B205-18FC7C28AA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10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FD1D3E22-1C05-858C-E343-EF41E82F2D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A9483A-31CE-4B1D-BC62-52A828ED82BC}" type="datetime1">
              <a:rPr lang="en-US" altLang="en-US" sz="1000" smtClean="0"/>
              <a:pPr/>
              <a:t>2/7/2025</a:t>
            </a:fld>
            <a:endParaRPr lang="en-US" altLang="en-US" sz="1000"/>
          </a:p>
        </p:txBody>
      </p:sp>
      <p:sp>
        <p:nvSpPr>
          <p:cNvPr id="21507" name="Rectangle 1026">
            <a:extLst>
              <a:ext uri="{FF2B5EF4-FFF2-40B4-BE49-F238E27FC236}">
                <a16:creationId xmlns:a16="http://schemas.microsoft.com/office/drawing/2014/main" id="{6B24636E-37FE-BF9B-8E50-9A7B033F59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>
            <a:extLst>
              <a:ext uri="{FF2B5EF4-FFF2-40B4-BE49-F238E27FC236}">
                <a16:creationId xmlns:a16="http://schemas.microsoft.com/office/drawing/2014/main" id="{85257EF8-2072-5A05-1AEB-E15385516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Advanced User Systems is the Australian distributor for Commence.</a:t>
            </a:r>
          </a:p>
          <a:p>
            <a:r>
              <a:rPr lang="en-US" altLang="en-US">
                <a:latin typeface="Arial" panose="020B0604020202020204" pitchFamily="34" charset="0"/>
              </a:rPr>
              <a:t>We provide full sales, support, training and consulting services.</a:t>
            </a:r>
          </a:p>
          <a:p>
            <a:r>
              <a:rPr lang="en-US" altLang="en-US">
                <a:latin typeface="Arial" panose="020B0604020202020204" pitchFamily="34" charset="0"/>
              </a:rPr>
              <a:t>We work through business partners to provide the Commence CRM solutions.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605C0A0B-65C3-E211-ADCF-5E8E63A645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D33710-EF3E-4DC2-86D5-4F2D06BE5934}" type="datetime1">
              <a:rPr lang="en-US" altLang="en-US" sz="1000" smtClean="0"/>
              <a:pPr/>
              <a:t>2/7/2025</a:t>
            </a:fld>
            <a:endParaRPr lang="en-US" altLang="en-US" sz="10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E98CA11-D9B2-F2B2-465C-305548568D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095875" cy="38227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D7B96E9-AA49-42EF-EF7E-C896BE917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This presentation will take about 15 - 20 minutes and will cover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some background on Commence Corporation: who they are where they have come from, etc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we will then look at the CRM question: what the problem is and how to solve it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then we will look at the Commence CRM solution in more detail</a:t>
            </a:r>
          </a:p>
          <a:p>
            <a:r>
              <a:rPr lang="en-US" altLang="en-US">
                <a:latin typeface="Arial" panose="020B0604020202020204" pitchFamily="34" charset="0"/>
              </a:rPr>
              <a:t>Finally, we will show you a demo of Commence itself.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F5F9ACDC-6EF7-AF66-38FF-0F4B1388045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618BF4-2C57-4164-A67F-C2FE03945839}" type="datetime1">
              <a:rPr lang="en-US" altLang="en-US" sz="1000" smtClean="0"/>
              <a:pPr/>
              <a:t>2/7/2025</a:t>
            </a:fld>
            <a:endParaRPr lang="en-US" altLang="en-US" sz="1000"/>
          </a:p>
        </p:txBody>
      </p:sp>
      <p:sp>
        <p:nvSpPr>
          <p:cNvPr id="26627" name="Rectangle 1026">
            <a:extLst>
              <a:ext uri="{FF2B5EF4-FFF2-40B4-BE49-F238E27FC236}">
                <a16:creationId xmlns:a16="http://schemas.microsoft.com/office/drawing/2014/main" id="{AA5E100E-A4CC-011F-748E-C6BEA9978E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095875" cy="3822700"/>
          </a:xfrm>
          <a:ln/>
        </p:spPr>
      </p:sp>
      <p:sp>
        <p:nvSpPr>
          <p:cNvPr id="26628" name="Rectangle 1027">
            <a:extLst>
              <a:ext uri="{FF2B5EF4-FFF2-40B4-BE49-F238E27FC236}">
                <a16:creationId xmlns:a16="http://schemas.microsoft.com/office/drawing/2014/main" id="{5BA4CC6E-7406-ABC7-C83C-DB7BFE298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Advanced User Systems is the Australian distributor for Commence.</a:t>
            </a:r>
          </a:p>
          <a:p>
            <a:r>
              <a:rPr lang="en-US" altLang="en-US">
                <a:latin typeface="Arial" panose="020B0604020202020204" pitchFamily="34" charset="0"/>
              </a:rPr>
              <a:t>We provide full sales, support, training and consulting services.</a:t>
            </a:r>
          </a:p>
          <a:p>
            <a:r>
              <a:rPr lang="en-US" altLang="en-US">
                <a:latin typeface="Arial" panose="020B0604020202020204" pitchFamily="34" charset="0"/>
              </a:rPr>
              <a:t>We work through business partners to provide the Commence CRM solutions.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29CFB122-07D6-8C28-A3C3-66A0F6FFB2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88B91E-0E33-45CD-AD5C-F0B6D0A9A0BB}" type="datetime1">
              <a:rPr lang="en-US" altLang="en-US" sz="1000" smtClean="0"/>
              <a:pPr/>
              <a:t>2/7/2025</a:t>
            </a:fld>
            <a:endParaRPr lang="en-US" altLang="en-US" sz="10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599A070-A408-1D4F-9DAD-97E54DEEF5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095875" cy="38227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244C0B2-3401-05DB-CF4B-8E891ACB4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This presentation will take about 15 - 20 minutes and will cover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some background on Commence Corporation: who they are where they have come from, etc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we will then look at the CRM question: what the problem is and how to solve it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then we will look at the Commence CRM solution in more detail</a:t>
            </a:r>
          </a:p>
          <a:p>
            <a:r>
              <a:rPr lang="en-US" altLang="en-US">
                <a:latin typeface="Arial" panose="020B0604020202020204" pitchFamily="34" charset="0"/>
              </a:rPr>
              <a:t>Finally, we will show you a demo of Commence itself.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58E75D5E-A2E8-4F34-CE32-24EE71D0636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00F813-4686-4EE3-AE5F-A37137EE050F}" type="datetime1">
              <a:rPr lang="en-US" altLang="en-US" sz="1000" smtClean="0"/>
              <a:pPr/>
              <a:t>2/7/2025</a:t>
            </a:fld>
            <a:endParaRPr lang="en-US" altLang="en-US" sz="1000"/>
          </a:p>
        </p:txBody>
      </p:sp>
      <p:sp>
        <p:nvSpPr>
          <p:cNvPr id="14339" name="Rectangle 1026">
            <a:extLst>
              <a:ext uri="{FF2B5EF4-FFF2-40B4-BE49-F238E27FC236}">
                <a16:creationId xmlns:a16="http://schemas.microsoft.com/office/drawing/2014/main" id="{7D8DCA3D-4DCC-553E-F0D7-0A181F241B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1027">
            <a:extLst>
              <a:ext uri="{FF2B5EF4-FFF2-40B4-BE49-F238E27FC236}">
                <a16:creationId xmlns:a16="http://schemas.microsoft.com/office/drawing/2014/main" id="{3C7BC688-6176-5EB9-630D-16083B033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Advanced User Systems is the Australian distributor for Commence.</a:t>
            </a:r>
          </a:p>
          <a:p>
            <a:r>
              <a:rPr lang="en-US" altLang="en-US">
                <a:latin typeface="Arial" panose="020B0604020202020204" pitchFamily="34" charset="0"/>
              </a:rPr>
              <a:t>We provide full sales, support, training and consulting services.</a:t>
            </a:r>
          </a:p>
          <a:p>
            <a:r>
              <a:rPr lang="en-US" altLang="en-US">
                <a:latin typeface="Arial" panose="020B0604020202020204" pitchFamily="34" charset="0"/>
              </a:rPr>
              <a:t>We work through business partners to provide the Commence CRM solutions.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748D2765-AF8F-DB11-28A7-A2E360CEC64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F101B1-AB3D-47E6-831A-6C88C0BC917D}" type="datetime1">
              <a:rPr lang="en-US" altLang="en-US" sz="1000" smtClean="0"/>
              <a:pPr/>
              <a:t>2/7/2025</a:t>
            </a:fld>
            <a:endParaRPr lang="en-US" altLang="en-US" sz="10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6B943C4-2D11-09F6-856A-279231D0F9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3F3E17D-AE43-0EC6-B776-5275AA982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This presentation will take about 15 - 20 minutes and will cover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some background on Commence Corporation: who they are where they have come from, etc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we will then look at the CRM question: what the problem is and how to solve it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then we will look at the Commence CRM solution in more detail</a:t>
            </a:r>
          </a:p>
          <a:p>
            <a:r>
              <a:rPr lang="en-US" altLang="en-US">
                <a:latin typeface="Arial" panose="020B0604020202020204" pitchFamily="34" charset="0"/>
              </a:rPr>
              <a:t>Finally, we will show you a demo of Commence itself.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23208DD-BAC6-7793-D8A8-6E550E885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7661149-BA0C-C1CF-85E1-091057F7C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altLang="en-US">
              <a:latin typeface="Arial" panose="020B0604020202020204" pitchFamily="34" charset="0"/>
            </a:endParaRPr>
          </a:p>
        </p:txBody>
      </p:sp>
      <p:sp>
        <p:nvSpPr>
          <p:cNvPr id="20484" name="Date Placeholder 3">
            <a:extLst>
              <a:ext uri="{FF2B5EF4-FFF2-40B4-BE49-F238E27FC236}">
                <a16:creationId xmlns:a16="http://schemas.microsoft.com/office/drawing/2014/main" id="{F04EE227-A2A4-BBAD-46F3-6C062B72E0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C3A74D-30EE-4930-8C99-09A79532EA61}" type="datetime1">
              <a:rPr lang="en-US" altLang="en-US" sz="1000" smtClean="0"/>
              <a:pPr/>
              <a:t>2/7/2025</a:t>
            </a:fld>
            <a:endParaRPr lang="en-US" altLang="en-US" sz="1000"/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2BCBB004-135E-F619-D4A3-1B22F42FE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579C4A-C8C7-4EF2-8487-62DB7A3A1B96}" type="slidenum">
              <a:rPr lang="en-US" altLang="en-US" sz="1000"/>
              <a:pPr/>
              <a:t>56</a:t>
            </a:fld>
            <a:endParaRPr lang="en-US" altLang="en-US"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35C33A68-D7E9-3B0A-4762-4E3B9086AF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AC6FE92A-86D0-5E7D-546D-24ACA4EAE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altLang="en-US">
              <a:latin typeface="Arial" panose="020B0604020202020204" pitchFamily="34" charset="0"/>
            </a:endParaRPr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3A912F47-4F2B-37FB-E2E6-B49E89D8D4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ACE66-3EC7-4A77-916E-269A498F5188}" type="datetime1">
              <a:rPr lang="en-US" altLang="en-US" sz="1000" smtClean="0"/>
              <a:pPr/>
              <a:t>2/7/2025</a:t>
            </a:fld>
            <a:endParaRPr lang="en-US" altLang="en-US" sz="1000"/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27D949E0-1830-D6F7-75EF-84B5A33F5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2910A0-87D1-4238-9119-F54E857694C8}" type="slidenum">
              <a:rPr lang="en-US" altLang="en-US" sz="1000"/>
              <a:pPr/>
              <a:t>63</a:t>
            </a:fld>
            <a:endParaRPr lang="en-US" altLang="en-US" sz="10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66FFC-EC7F-49D2-8170-9B3999301EC9}" type="slidenum">
              <a:rPr lang="en-AU" smtClean="0"/>
              <a:pPr/>
              <a:t>71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3376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66FFC-EC7F-49D2-8170-9B3999301EC9}" type="slidenum">
              <a:rPr lang="en-AU" smtClean="0"/>
              <a:pPr/>
              <a:t>74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3211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66FFC-EC7F-49D2-8170-9B3999301EC9}" type="slidenum">
              <a:rPr lang="en-AU" smtClean="0"/>
              <a:pPr/>
              <a:t>93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826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54BE9149-E51C-AE6A-0B73-D345D8BA5B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53B58C-271A-4142-87FC-31FED8981A5A}" type="datetime1">
              <a:rPr lang="en-US" altLang="en-US" sz="1000" smtClean="0"/>
              <a:pPr/>
              <a:t>2/7/2025</a:t>
            </a:fld>
            <a:endParaRPr lang="en-US" altLang="en-US" sz="10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37E9F44-2B9C-B10C-FB6B-A39019A1E0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0F7094E-22AD-6173-FA53-4BE88042A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This presentation will take about 15 - 20 minutes and will cover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some background on Commence Corporation: who they are where they have come from, etc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we will then look at the CRM question: what the problem is and how to solve it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then we will look at the Commence CRM solution in more detail</a:t>
            </a:r>
          </a:p>
          <a:p>
            <a:r>
              <a:rPr lang="en-US" altLang="en-US">
                <a:latin typeface="Arial" panose="020B0604020202020204" pitchFamily="34" charset="0"/>
              </a:rPr>
              <a:t>Finally, we will show you a demo of Commence itself.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915F3BAE-891D-A98B-1773-AE0BC20232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3F0663-E5F3-4209-A90F-31273C67137D}" type="datetime1">
              <a:rPr lang="en-US" altLang="en-US" sz="1000" smtClean="0"/>
              <a:pPr/>
              <a:t>2/7/2025</a:t>
            </a:fld>
            <a:endParaRPr lang="en-US" altLang="en-US" sz="1000"/>
          </a:p>
        </p:txBody>
      </p:sp>
      <p:sp>
        <p:nvSpPr>
          <p:cNvPr id="31747" name="Rectangle 1026">
            <a:extLst>
              <a:ext uri="{FF2B5EF4-FFF2-40B4-BE49-F238E27FC236}">
                <a16:creationId xmlns:a16="http://schemas.microsoft.com/office/drawing/2014/main" id="{9A57AFA5-5769-F14F-56C5-E5A9B269B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1027">
            <a:extLst>
              <a:ext uri="{FF2B5EF4-FFF2-40B4-BE49-F238E27FC236}">
                <a16:creationId xmlns:a16="http://schemas.microsoft.com/office/drawing/2014/main" id="{5DAD8781-2BEA-A933-232B-0C6FE6787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Advanced User Systems is the Australian distributor for Commence.</a:t>
            </a:r>
          </a:p>
          <a:p>
            <a:r>
              <a:rPr lang="en-US" altLang="en-US">
                <a:latin typeface="Arial" panose="020B0604020202020204" pitchFamily="34" charset="0"/>
              </a:rPr>
              <a:t>We provide full sales, support, training and consulting services.</a:t>
            </a:r>
          </a:p>
          <a:p>
            <a:r>
              <a:rPr lang="en-US" altLang="en-US">
                <a:latin typeface="Arial" panose="020B0604020202020204" pitchFamily="34" charset="0"/>
              </a:rPr>
              <a:t>We work through business partners to provide the Commence CRM solutions.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8FB175A7-193A-57B9-D869-1EB4CECAE9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AF9B74-E656-4A88-A7E9-7ECB9F6A31AB}" type="datetime1">
              <a:rPr lang="en-US" altLang="en-US" sz="1000" smtClean="0"/>
              <a:pPr/>
              <a:t>2/7/2025</a:t>
            </a:fld>
            <a:endParaRPr lang="en-US" altLang="en-US" sz="10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4FF9C4F-A963-67B0-786D-75F4305D2D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EA96FDC-0FB9-8375-E7A3-930E42A1A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This presentation will take about 15 - 20 minutes and will cover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some background on Commence Corporation: who they are where they have come from, etc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we will then look at the CRM question: what the problem is and how to solve it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then we will look at the Commence CRM solution in more detail</a:t>
            </a:r>
          </a:p>
          <a:p>
            <a:r>
              <a:rPr lang="en-US" altLang="en-US">
                <a:latin typeface="Arial" panose="020B0604020202020204" pitchFamily="34" charset="0"/>
              </a:rPr>
              <a:t>Finally, we will show you a demo of Commence itself.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40AD7897-4C41-9E77-902B-A581D48445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173D622-1734-C6A5-68C9-5379EB7BC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Xm,nxbcm,bnvmadfjvdfvadfv</a:t>
            </a:r>
          </a:p>
          <a:p>
            <a:r>
              <a:rPr lang="en-US" altLang="en-US">
                <a:latin typeface="Arial" panose="020B0604020202020204" pitchFamily="34" charset="0"/>
              </a:rPr>
              <a:t>J,hhjgjgZXjhc </a:t>
            </a:r>
            <a:endParaRPr lang="en-AU" altLang="en-US">
              <a:latin typeface="Arial" panose="020B0604020202020204" pitchFamily="34" charset="0"/>
            </a:endParaRPr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638F5884-9B1E-4DA4-42C0-E66CB30335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3007A0-97CC-4B6D-AB4F-2303904E49F0}" type="datetime1">
              <a:rPr lang="en-US" altLang="en-US" sz="1000" smtClean="0"/>
              <a:pPr/>
              <a:t>2/7/2025</a:t>
            </a:fld>
            <a:endParaRPr lang="en-US" altLang="en-US" sz="1000"/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CDEAE519-012A-CA59-6C0A-3861E30340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FDDA23-EAB1-42BD-B595-2C7694DC33AF}" type="slidenum">
              <a:rPr lang="en-US" altLang="en-US" sz="1000"/>
              <a:pPr/>
              <a:t>11</a:t>
            </a:fld>
            <a:endParaRPr lang="en-US" altLang="en-US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1CCF1E89-1EC1-43BB-3C2B-10318D44F8A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BC0EBF-E0A7-44AC-8E8F-DC2AAAA656B1}" type="datetime1">
              <a:rPr lang="en-US" altLang="en-US" sz="1000" smtClean="0"/>
              <a:pPr/>
              <a:t>2/7/2025</a:t>
            </a:fld>
            <a:endParaRPr lang="en-US" altLang="en-US" sz="1000"/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41271BD9-93E3-68A0-CC3E-FE68D871C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4DA8A8-5C74-4C30-9D27-3993CA1DFA9D}" type="slidenum">
              <a:rPr lang="en-US" altLang="en-US" sz="1000" smtClean="0"/>
              <a:pPr/>
              <a:t>12</a:t>
            </a:fld>
            <a:endParaRPr lang="en-US" altLang="en-US" sz="100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B86EC7FB-842D-7EF9-53F3-B7825A2AE6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98C09E86-5FB2-C934-8697-3BB3FF80C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Advanced User Systems is the Australian distributor for Commence.</a:t>
            </a:r>
          </a:p>
          <a:p>
            <a:r>
              <a:rPr lang="en-US" altLang="en-US">
                <a:latin typeface="Arial" panose="020B0604020202020204" pitchFamily="34" charset="0"/>
              </a:rPr>
              <a:t>We provide full sales, support, training and consulting services.</a:t>
            </a:r>
          </a:p>
          <a:p>
            <a:r>
              <a:rPr lang="en-US" altLang="en-US">
                <a:latin typeface="Arial" panose="020B0604020202020204" pitchFamily="34" charset="0"/>
              </a:rPr>
              <a:t>We work through business partners to provide the Commence CRM solutions.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0F18F25-3023-DFDB-A166-E927EEE717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E36F9BF-2007-8A3B-3DF9-E25A809AA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altLang="en-US">
              <a:latin typeface="Arial" panose="020B0604020202020204" pitchFamily="34" charset="0"/>
            </a:endParaRPr>
          </a:p>
        </p:txBody>
      </p:sp>
      <p:sp>
        <p:nvSpPr>
          <p:cNvPr id="16388" name="Date Placeholder 3">
            <a:extLst>
              <a:ext uri="{FF2B5EF4-FFF2-40B4-BE49-F238E27FC236}">
                <a16:creationId xmlns:a16="http://schemas.microsoft.com/office/drawing/2014/main" id="{8E04AF93-17F1-4851-1E51-CA8437148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DEAF52-5625-4487-AAAF-379393537390}" type="datetime1">
              <a:rPr lang="en-US" altLang="en-US" sz="1000" smtClean="0"/>
              <a:pPr/>
              <a:t>2/7/2025</a:t>
            </a:fld>
            <a:endParaRPr lang="en-US" altLang="en-US" sz="1000"/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FBB71FC7-C1F9-D959-DF33-22CB5BA539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613947-028F-4B1E-9FF7-A6BA08D942E4}" type="slidenum">
              <a:rPr lang="en-US" altLang="en-US" sz="1000" smtClean="0"/>
              <a:pPr/>
              <a:t>13</a:t>
            </a:fld>
            <a:endParaRPr lang="en-US" altLang="en-US"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B72C9661-D83F-E6B6-870E-8BFB6C4181F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CDF505-C23B-402E-A0E6-9D675BBBF8EB}" type="datetime1">
              <a:rPr lang="en-US" altLang="en-US" sz="1000" smtClean="0"/>
              <a:pPr/>
              <a:t>2/7/2025</a:t>
            </a:fld>
            <a:endParaRPr lang="en-US" altLang="en-US" sz="1000"/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807CE120-113D-3F4A-7592-E8F47F21E6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326E10-454D-4482-B177-9347BE1F571C}" type="slidenum">
              <a:rPr lang="en-US" altLang="en-US" sz="1000" smtClean="0"/>
              <a:pPr/>
              <a:t>14</a:t>
            </a:fld>
            <a:endParaRPr lang="en-US" altLang="en-US" sz="10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0185CA20-98F5-857C-C72D-FA50D77097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259DB2B5-558F-3892-C97D-0CA335EC2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Thank you for your time.</a:t>
            </a:r>
          </a:p>
          <a:p>
            <a:r>
              <a:rPr lang="en-US" altLang="en-US">
                <a:latin typeface="Arial" panose="020B0604020202020204" pitchFamily="34" charset="0"/>
              </a:rPr>
              <a:t>Before we look at the demo, are there any questions?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92A6F6F4-D798-6E32-433D-6A00125F4CC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115935-4C40-4B71-8E60-00C9EE41225A}" type="datetime1">
              <a:rPr lang="en-US" altLang="en-US" sz="1000" smtClean="0"/>
              <a:pPr/>
              <a:t>2/7/2025</a:t>
            </a:fld>
            <a:endParaRPr lang="en-US" altLang="en-US" sz="1000"/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602CFE56-3038-118C-1580-0A1421C313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4768F1-9BFF-4C46-B89C-1B4046804465}" type="slidenum">
              <a:rPr lang="en-US" altLang="en-US" sz="1000" smtClean="0"/>
              <a:pPr/>
              <a:t>15</a:t>
            </a:fld>
            <a:endParaRPr lang="en-US" altLang="en-US" sz="1000"/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19ECAA76-4EF6-9153-5C34-3392767B23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72C04E9A-32CC-741A-AB73-F4DE8F1B9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This presentation will take about 15 - 20 minutes and will cover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some background on Commence Corporation: who they are where they have come from, etc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we will then look at the CRM question: what the problem is and how to solve it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then we will look at the Commence CRM solution in more detail</a:t>
            </a:r>
          </a:p>
          <a:p>
            <a:r>
              <a:rPr lang="en-US" altLang="en-US">
                <a:latin typeface="Arial" panose="020B0604020202020204" pitchFamily="34" charset="0"/>
              </a:rPr>
              <a:t>Finally, we will show you a demo of Commence itself.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1CEE8CC-109D-6D51-7ED7-8729E6674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B01AEE1D-F9A4-FB7E-EA03-E6943F757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altLang="en-US">
              <a:latin typeface="Arial" panose="020B0604020202020204" pitchFamily="34" charset="0"/>
            </a:endParaRPr>
          </a:p>
        </p:txBody>
      </p:sp>
      <p:sp>
        <p:nvSpPr>
          <p:cNvPr id="29700" name="Date Placeholder 3">
            <a:extLst>
              <a:ext uri="{FF2B5EF4-FFF2-40B4-BE49-F238E27FC236}">
                <a16:creationId xmlns:a16="http://schemas.microsoft.com/office/drawing/2014/main" id="{1F280560-0128-DAA4-DEDE-597B98CD3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7F3992-E9CA-4C31-BE09-02B0EF5A1380}" type="datetime1">
              <a:rPr lang="en-US" altLang="en-US" sz="1000" smtClean="0"/>
              <a:pPr/>
              <a:t>2/7/2025</a:t>
            </a:fld>
            <a:endParaRPr lang="en-US" altLang="en-US" sz="1000"/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42E5D853-A793-D957-4174-EA6580C92C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592B51-7DD9-4172-AFAC-D1C6EB74A8AE}" type="slidenum">
              <a:rPr lang="en-US" altLang="en-US" sz="1000" smtClean="0"/>
              <a:pPr/>
              <a:t>24</a:t>
            </a:fld>
            <a:endParaRPr lang="en-US" altLang="en-US" sz="1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DDD35A6D-DDB0-29D2-B39C-24F02F1A3E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BD561-4AA0-41FA-95A6-B0E281F6A2DD}" type="datetime1">
              <a:rPr lang="en-US" altLang="en-US" sz="1000" smtClean="0"/>
              <a:pPr/>
              <a:t>2/7/2025</a:t>
            </a:fld>
            <a:endParaRPr lang="en-US" altLang="en-US" sz="1000"/>
          </a:p>
        </p:txBody>
      </p:sp>
      <p:sp>
        <p:nvSpPr>
          <p:cNvPr id="19459" name="Rectangle 1026">
            <a:extLst>
              <a:ext uri="{FF2B5EF4-FFF2-40B4-BE49-F238E27FC236}">
                <a16:creationId xmlns:a16="http://schemas.microsoft.com/office/drawing/2014/main" id="{66E98E1B-1EC8-69D2-38CD-6D87326FC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095875" cy="3822700"/>
          </a:xfrm>
          <a:ln/>
        </p:spPr>
      </p:sp>
      <p:sp>
        <p:nvSpPr>
          <p:cNvPr id="19460" name="Rectangle 1027">
            <a:extLst>
              <a:ext uri="{FF2B5EF4-FFF2-40B4-BE49-F238E27FC236}">
                <a16:creationId xmlns:a16="http://schemas.microsoft.com/office/drawing/2014/main" id="{D79ECA07-522D-4181-146C-7E24A4CAD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Advanced User Systems is the Australian distributor for Commence.</a:t>
            </a:r>
          </a:p>
          <a:p>
            <a:r>
              <a:rPr lang="en-US" altLang="en-US">
                <a:latin typeface="Arial" panose="020B0604020202020204" pitchFamily="34" charset="0"/>
              </a:rPr>
              <a:t>We provide full sales, support, training and consulting services.</a:t>
            </a:r>
          </a:p>
          <a:p>
            <a:r>
              <a:rPr lang="en-US" altLang="en-US">
                <a:latin typeface="Arial" panose="020B0604020202020204" pitchFamily="34" charset="0"/>
              </a:rPr>
              <a:t>We work through business partners to provide the Commence CRM solutions.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46489DF3-5AFE-D967-FBAF-3ECA3459E2D7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A50C1C51-5B19-FEB5-FFF2-8C61DE0C34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8AAD0C41-E8A9-FAA1-5E75-CE68D984EF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7340A334-00F4-7E69-6A09-D81A275D16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65DC70C5-687D-BE77-FB2C-864F4DCC0E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BD061DA1-F011-0600-8A4C-4F2C753C90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48A2D295-7EC7-0E58-FD48-9E1DB7971B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EE41BAB-9397-569A-80A8-DFAD708F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7E6175E-2099-ECCB-E7DC-6708B5CD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E07817C-209A-AAB0-BCC7-05AD1790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12460-5876-4E8A-9E28-7158B6247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03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9532D-AFEB-23E0-A437-47193F80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5416F-289B-30C2-12A4-7BF4CB60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3E70E-911E-7B95-35BE-326A294F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F6734-D446-4043-9CC5-143063404C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6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8D966D1D-78CE-D812-A44A-E926FEE844C2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6BA9DADB-C75A-0FB5-BC60-FFACDA1220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B0DD7996-0A2E-B340-D5B5-F3D69E8292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49877682-82D2-D636-FC29-BBB46B6AE9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E6C6B1A4-9B71-8022-D57D-11CE3E5717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3DA60294-B11F-933F-E264-0C9CA0A24A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 useBgFill="1">
          <p:nvSpPr>
            <p:cNvPr id="10" name="Freeform 27">
              <a:extLst>
                <a:ext uri="{FF2B5EF4-FFF2-40B4-BE49-F238E27FC236}">
                  <a16:creationId xmlns:a16="http://schemas.microsoft.com/office/drawing/2014/main" id="{FCD5955D-9CE7-2BA7-3150-25AF5B88BF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A82B3C2-E82F-4591-D96E-EBE7D0C7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6B1BD22-BCEE-3842-1E24-F3636FA9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850CF02-C9D8-8293-AB1B-298C08ED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81E5D-ACB7-4A13-97CA-3DC418D420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98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6696B45F-8D82-5972-4CCB-6C19063460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516563"/>
            <a:ext cx="25209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48C3979-8B4A-28D3-4C25-F3033E16E5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5711825"/>
            <a:ext cx="327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2089944"/>
            <a:ext cx="7408862" cy="3451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88C1F0-FE42-5FFC-43F9-DAEC527C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303A9-E5E4-2971-2435-639495198B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E0C1E-1336-4BEB-83AF-A1D3D9DB6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080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C79C0073-DD10-0921-B9C8-E7D102F8B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5661025"/>
            <a:ext cx="23558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EC04217-E7F3-45DD-3DB9-474045BE5F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94363"/>
            <a:ext cx="327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828800"/>
            <a:ext cx="7848600" cy="4114800"/>
          </a:xfrm>
        </p:spPr>
        <p:txBody>
          <a:bodyPr rtlCol="0">
            <a:normAutofit/>
          </a:bodyPr>
          <a:lstStyle/>
          <a:p>
            <a:pPr lvl="0"/>
            <a:endParaRPr lang="en-AU" noProof="0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600B239-CBC8-2211-63D1-B0CE07F9E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AD3532A-42E5-72AC-393F-AAA8C8ADA0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59EA-21A8-4928-9A9F-5A3BBF2AE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18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83E5326F-7398-6FF3-EF69-A41A1CB29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132513"/>
            <a:ext cx="295116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79CCB588-128D-10B0-A854-5CE87DEA9C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5805488"/>
            <a:ext cx="18954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692275" y="5589588"/>
            <a:ext cx="914400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27763" y="5516563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6F3C09-D8FB-186F-8669-39714D00D11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8D3C69-29E6-934E-8825-C22688CE29E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0BD246-5CEF-92DA-C8AB-17B2787EC0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51C4B5E-923D-44BB-8C0D-FFCB89119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92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6545D61F-FBA0-C1D9-DE17-AD58AD0212A3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525851E0-5BDF-60C8-D43C-E19181AEFFA5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62DFBCC7-213D-18B4-BF40-3555D898131D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8C2D24CC-7C20-380D-6234-FFFDC9C7E4B0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21C85287-134E-45AF-3744-64EB11EE8896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7B8E2470-4A57-C7A9-85A6-D5471B3D64F5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75CC723-E1D4-F7BC-2F75-E5A3EC6B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6EE27FB-14AF-17D5-527F-94FE314C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E86A979-779B-BFF2-07A8-EBCCE462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497E2-73C4-4967-AD95-E5C18FC9B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81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CCE752-333B-C975-2176-A0994041BE8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B237DA-82A4-8857-48F1-09BB9A1FE1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E5D29F-5A9C-50CF-762B-50E062CE94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B3548DA-CAE8-46F2-A6A7-EDAB0F0C0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89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EEFAD1-05FD-4A43-E69F-13438FFA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3BC92B5-15C3-C7F6-5641-3E5C1B85C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2B65CA-733A-E3A0-B235-658F6EC0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DDBE4-4964-4D65-A793-0D511EE59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1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AD40E2-49B1-23B3-17EC-B0316E3A9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B121D52-8718-12CA-DFEA-F4ECC077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AC4030-F4B9-35A7-5DA3-61A88FC9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11CB2-A900-4DE1-9817-546C120C3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03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5">
            <a:extLst>
              <a:ext uri="{FF2B5EF4-FFF2-40B4-BE49-F238E27FC236}">
                <a16:creationId xmlns:a16="http://schemas.microsoft.com/office/drawing/2014/main" id="{F9160CCB-9021-E2B7-E560-236B5507C03E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CDBA963F-E51A-D4E1-FDD3-9CFD069C23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D55F0EF9-EB29-6D2B-38A2-DA8A6A315E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6B7B89BA-E167-7EE8-3CE1-B2725C8922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69F8001E-A02C-E44C-65F8-3DAB4D08B4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5C9E337B-31E1-3059-F859-8F8147976E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 useBgFill="1">
          <p:nvSpPr>
            <p:cNvPr id="8" name="Freeform 27">
              <a:extLst>
                <a:ext uri="{FF2B5EF4-FFF2-40B4-BE49-F238E27FC236}">
                  <a16:creationId xmlns:a16="http://schemas.microsoft.com/office/drawing/2014/main" id="{F4C098B1-101F-50E3-01E4-EF25FA4C72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949B30E-CA92-343C-E0B6-FD319733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B4E5470-96D0-40B3-351B-142B73D7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632CDAB-0180-B44E-0FE3-837BFDC2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62D93-0902-4661-86C4-97653E7E6F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80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5">
            <a:extLst>
              <a:ext uri="{FF2B5EF4-FFF2-40B4-BE49-F238E27FC236}">
                <a16:creationId xmlns:a16="http://schemas.microsoft.com/office/drawing/2014/main" id="{69494A69-C63D-FD81-4028-8697C16C3F98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ECBA790A-1676-EA59-BC53-D4611B15D8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FA10619B-F339-53BD-4302-2235D9D4F5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A45F92C8-83C0-B30C-6BCB-FDF6752F1A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C07D5AD0-833F-8D47-7AF4-8AB71BAF82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DD5D3C65-93B3-FB85-9543-7415E9479C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 useBgFill="1">
          <p:nvSpPr>
            <p:cNvPr id="10" name="Freeform 27">
              <a:extLst>
                <a:ext uri="{FF2B5EF4-FFF2-40B4-BE49-F238E27FC236}">
                  <a16:creationId xmlns:a16="http://schemas.microsoft.com/office/drawing/2014/main" id="{CCFF5275-872D-0F39-3988-82ADFEA3DF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F9B4897-216E-CEAF-3ED6-785CD372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130AAB6-211C-27CE-94D4-E66EE174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43307E2F-4690-6284-BF2D-156FF04E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A33DE-6057-4B24-9DF3-4E1C2870C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61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0C42AE9E-ACB1-FB6C-A240-7F4754A16121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A487AF6E-A9A4-33E2-6F18-08DAFEEB95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7030985A-F033-BDC1-C01A-45F67BE4E8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6BEDAA02-14EF-D9C2-1379-95ECD785E6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2A0AC78F-053A-C961-86E7-326DE1B426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4CBDE27B-A19D-B5AE-BBB1-115215A385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 useBgFill="1">
          <p:nvSpPr>
            <p:cNvPr id="11" name="Freeform 21">
              <a:extLst>
                <a:ext uri="{FF2B5EF4-FFF2-40B4-BE49-F238E27FC236}">
                  <a16:creationId xmlns:a16="http://schemas.microsoft.com/office/drawing/2014/main" id="{C02E459A-3409-5A67-209B-2F829E3BC0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8FB1F866-6699-A329-1F38-A8439CBD3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6A07064C-6895-535A-BCD2-9DE6B0C95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20BD05D-E66A-8CC1-2376-26A6019E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6B8AE-7312-4BD9-B609-160E6388A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19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ED379F6-D72D-AB3B-812C-EDC7F3A766D2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880AC0A5-C1F1-D212-3C96-FF863894522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CF063915-5854-68AF-7C61-4CB7E841D5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6" name="Freeform 18">
              <a:extLst>
                <a:ext uri="{FF2B5EF4-FFF2-40B4-BE49-F238E27FC236}">
                  <a16:creationId xmlns:a16="http://schemas.microsoft.com/office/drawing/2014/main" id="{BB4EA6B9-A7A2-FE43-6501-D77A9D01AF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7" name="Freeform 22">
              <a:extLst>
                <a:ext uri="{FF2B5EF4-FFF2-40B4-BE49-F238E27FC236}">
                  <a16:creationId xmlns:a16="http://schemas.microsoft.com/office/drawing/2014/main" id="{EA41ED52-C1B1-A180-E3C5-8C81B5026E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8" name="Freeform 26">
              <a:extLst>
                <a:ext uri="{FF2B5EF4-FFF2-40B4-BE49-F238E27FC236}">
                  <a16:creationId xmlns:a16="http://schemas.microsoft.com/office/drawing/2014/main" id="{877E55D9-E1CA-561B-DA63-DA5600C497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 useBgFill="1">
          <p:nvSpPr>
            <p:cNvPr id="1039" name="Freeform 10">
              <a:extLst>
                <a:ext uri="{FF2B5EF4-FFF2-40B4-BE49-F238E27FC236}">
                  <a16:creationId xmlns:a16="http://schemas.microsoft.com/office/drawing/2014/main" id="{2716139D-D3B7-6C2D-C378-E5EA999FAB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FE1AC9BE-56A3-F19E-1D1C-ACA94FCC40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CE78B-8A68-551C-0414-2C4D9D07C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54150-9811-1512-B6AB-3506C0221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19187-B02A-9CFC-4FD9-6C23643EF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A657C44-E071-47D0-9363-2459B65BB9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49450485-8A49-AE4C-C9FF-082A00102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3" name="Picture 12" descr="ausport_72dpi">
            <a:extLst>
              <a:ext uri="{FF2B5EF4-FFF2-40B4-BE49-F238E27FC236}">
                <a16:creationId xmlns:a16="http://schemas.microsoft.com/office/drawing/2014/main" id="{0593EB66-FB96-3BA7-6512-FD82B0E26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092825"/>
            <a:ext cx="16557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NSWWSF_email">
            <a:extLst>
              <a:ext uri="{FF2B5EF4-FFF2-40B4-BE49-F238E27FC236}">
                <a16:creationId xmlns:a16="http://schemas.microsoft.com/office/drawing/2014/main" id="{28E9190E-E1D1-3BA4-38B8-7A73DA827A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105525"/>
            <a:ext cx="12239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54" r:id="rId4"/>
    <p:sldLayoutId id="2147483855" r:id="rId5"/>
    <p:sldLayoutId id="2147483856" r:id="rId6"/>
    <p:sldLayoutId id="2147483861" r:id="rId7"/>
    <p:sldLayoutId id="2147483862" r:id="rId8"/>
    <p:sldLayoutId id="2147483863" r:id="rId9"/>
    <p:sldLayoutId id="2147483857" r:id="rId10"/>
    <p:sldLayoutId id="2147483864" r:id="rId11"/>
    <p:sldLayoutId id="2147483865" r:id="rId12"/>
    <p:sldLayoutId id="214748386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waterski.org/pages/" TargetMode="External"/><Relationship Id="rId2" Type="http://schemas.openxmlformats.org/officeDocument/2006/relationships/hyperlink" Target="http://www.usawaterski.org/pages" TargetMode="External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11C0F607-5732-D5B6-E6A9-832990B5E5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to National Coaching Accreditation Scheme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8DB3FD2-716E-1D9A-2534-554FCA37D1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3886200"/>
            <a:ext cx="8839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3200" dirty="0">
                <a:solidFill>
                  <a:srgbClr val="04045E"/>
                </a:solidFill>
              </a:rPr>
              <a:t>Waterski &amp; Wakeboard Australia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rgbClr val="04045E"/>
                </a:solidFill>
              </a:rPr>
              <a:t>admin@awwf.com.au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rgbClr val="04045E"/>
                </a:solidFill>
              </a:rPr>
              <a:t>08 9361 1005 </a:t>
            </a:r>
          </a:p>
        </p:txBody>
      </p:sp>
      <p:pic>
        <p:nvPicPr>
          <p:cNvPr id="9221" name="Picture 9" descr="Coach">
            <a:extLst>
              <a:ext uri="{FF2B5EF4-FFF2-40B4-BE49-F238E27FC236}">
                <a16:creationId xmlns:a16="http://schemas.microsoft.com/office/drawing/2014/main" id="{59B6333C-2D7C-B739-C7D4-1E5E2ECD4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13" y="2286000"/>
            <a:ext cx="11080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">
            <a:extLst>
              <a:ext uri="{FF2B5EF4-FFF2-40B4-BE49-F238E27FC236}">
                <a16:creationId xmlns:a16="http://schemas.microsoft.com/office/drawing/2014/main" id="{36E81CA1-F388-AFB6-BFEA-18146CECE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165850"/>
            <a:ext cx="2736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>
                <a:solidFill>
                  <a:srgbClr val="04045E"/>
                </a:solidFill>
                <a:latin typeface="+mn-lt"/>
              </a:rPr>
              <a:t>December 2024</a:t>
            </a:r>
            <a:endParaRPr lang="en-AU" altLang="en-US" sz="1200" b="1" dirty="0">
              <a:solidFill>
                <a:srgbClr val="04045E"/>
              </a:solidFill>
              <a:latin typeface="+mn-lt"/>
            </a:endParaRPr>
          </a:p>
        </p:txBody>
      </p:sp>
      <p:pic>
        <p:nvPicPr>
          <p:cNvPr id="9223" name="Picture 1">
            <a:extLst>
              <a:ext uri="{FF2B5EF4-FFF2-40B4-BE49-F238E27FC236}">
                <a16:creationId xmlns:a16="http://schemas.microsoft.com/office/drawing/2014/main" id="{C20FCAF7-4FCD-6136-78D4-912E0DA5A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82" y="2273300"/>
            <a:ext cx="2170910" cy="94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5344BA77-D18F-D760-7EF0-A19B9759C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86000"/>
            <a:ext cx="3240360" cy="945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782C2A24-EE2B-F6D6-7354-FFF319B859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78496"/>
            <a:ext cx="8458200" cy="4114800"/>
          </a:xfrm>
        </p:spPr>
        <p:txBody>
          <a:bodyPr/>
          <a:lstStyle/>
          <a:p>
            <a:pPr eaLnBrk="1" hangingPunct="1"/>
            <a:r>
              <a:rPr lang="en-AU" altLang="en-US" sz="1800" b="1" dirty="0"/>
              <a:t>Level 1 Coaching Accreditation Course</a:t>
            </a:r>
          </a:p>
          <a:p>
            <a:pPr lvl="3" eaLnBrk="1" hangingPunct="1"/>
            <a:r>
              <a:rPr lang="en-AU" altLang="en-US" dirty="0"/>
              <a:t>Check registration details including DOB and sign.</a:t>
            </a:r>
          </a:p>
          <a:p>
            <a:pPr lvl="3" eaLnBrk="1" hangingPunct="1"/>
            <a:r>
              <a:rPr lang="en-AU" altLang="en-US" dirty="0"/>
              <a:t>Sign Code of Ethics Agreement form.</a:t>
            </a:r>
          </a:p>
          <a:p>
            <a:pPr lvl="3" eaLnBrk="1" hangingPunct="1"/>
            <a:r>
              <a:rPr lang="en-US" altLang="en-US" dirty="0"/>
              <a:t>Sign Prohibited Employment Declaration &amp; Screening.</a:t>
            </a:r>
            <a:endParaRPr lang="en-AU" altLang="en-US" dirty="0"/>
          </a:p>
          <a:p>
            <a:pPr lvl="3" eaLnBrk="1" hangingPunct="1"/>
            <a:r>
              <a:rPr lang="en-AU" altLang="en-US" dirty="0"/>
              <a:t>All should now have been completed.</a:t>
            </a:r>
          </a:p>
          <a:p>
            <a:pPr eaLnBrk="1" hangingPunct="1"/>
            <a:r>
              <a:rPr lang="en-AU" altLang="en-US" sz="1800" b="1" dirty="0"/>
              <a:t>16 hours coaching practise</a:t>
            </a:r>
          </a:p>
          <a:p>
            <a:pPr lvl="3" eaLnBrk="1" hangingPunct="1"/>
            <a:r>
              <a:rPr lang="en-AU" altLang="en-US" dirty="0"/>
              <a:t>Statement signed by divisional coaching director or office bearer, NSWWSF director, AWSF director or L1 Coach.</a:t>
            </a:r>
          </a:p>
          <a:p>
            <a:pPr eaLnBrk="1" hangingPunct="1"/>
            <a:r>
              <a:rPr lang="en-AU" altLang="en-US" sz="1800" b="1" dirty="0"/>
              <a:t>Passing level 1 coaching exam</a:t>
            </a:r>
          </a:p>
          <a:p>
            <a:pPr lvl="3" eaLnBrk="1" hangingPunct="1"/>
            <a:r>
              <a:rPr lang="en-AU" altLang="en-US" dirty="0"/>
              <a:t>Distributed at the end of this course, open book, to be returned within  14 days.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2428124-9183-6DDA-2606-D0A63116F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/>
              <a:t>Level 1 Accreditation - </a:t>
            </a:r>
            <a:br>
              <a:rPr lang="en-AU" dirty="0"/>
            </a:br>
            <a:r>
              <a:rPr lang="en-AU" dirty="0"/>
              <a:t>Water Skiing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12AF6554-5719-BB1D-3283-0ABFDF716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55005"/>
            <a:ext cx="3395345" cy="989965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/>
              <a:t>Activity – assessing your tournament day diet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916832"/>
            <a:ext cx="7408862" cy="34512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2000" dirty="0"/>
              <a:t>Fill out the first column in the table:</a:t>
            </a:r>
          </a:p>
          <a:p>
            <a:r>
              <a:rPr lang="en-AU" sz="2000" dirty="0"/>
              <a:t>What you eat on a usual day – include meals and snacks.</a:t>
            </a:r>
          </a:p>
          <a:p>
            <a:r>
              <a:rPr lang="en-AU" sz="2000" dirty="0"/>
              <a:t>Note the timing of each meal.</a:t>
            </a:r>
          </a:p>
          <a:p>
            <a:r>
              <a:rPr lang="en-AU" sz="2000" dirty="0"/>
              <a:t>What fluids do you consume?</a:t>
            </a:r>
          </a:p>
          <a:p>
            <a:pPr>
              <a:buNone/>
            </a:pPr>
            <a:endParaRPr lang="en-AU" sz="2000" dirty="0"/>
          </a:p>
          <a:p>
            <a:pPr>
              <a:buNone/>
            </a:pPr>
            <a:r>
              <a:rPr lang="en-AU" sz="2000" dirty="0"/>
              <a:t>Now fill out the second column in the table:</a:t>
            </a:r>
          </a:p>
          <a:p>
            <a:r>
              <a:rPr lang="en-AU" sz="2000" dirty="0"/>
              <a:t>What strategies can you use to improve nutrition?</a:t>
            </a:r>
          </a:p>
          <a:p>
            <a:r>
              <a:rPr lang="en-AU" sz="2000" dirty="0"/>
              <a:t>Think about the nutrition goals.</a:t>
            </a:r>
          </a:p>
          <a:p>
            <a:r>
              <a:rPr lang="en-AU" sz="2000" dirty="0"/>
              <a:t>Think about nutrient density.</a:t>
            </a:r>
          </a:p>
          <a:p>
            <a:r>
              <a:rPr lang="en-AU" sz="2000" dirty="0"/>
              <a:t>Think about timing of exercise.</a:t>
            </a:r>
          </a:p>
          <a:p>
            <a:r>
              <a:rPr lang="en-AU" sz="2000" dirty="0"/>
              <a:t>What about hydration.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1C2CCE39-83AF-4C12-9144-9EC9BCCD2C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511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Coaching Water Skiers</a:t>
            </a:r>
            <a:br>
              <a:rPr lang="en-US" dirty="0"/>
            </a:br>
            <a:r>
              <a:rPr lang="en-US" dirty="0"/>
              <a:t> with disabilities</a:t>
            </a: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ECB47C04-33C6-C6E5-68A7-23AA7042E9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3886200"/>
            <a:ext cx="8839200" cy="2209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hlink"/>
                </a:solidFill>
              </a:rPr>
              <a:t> </a:t>
            </a:r>
            <a:r>
              <a:rPr lang="en-US" sz="3600" dirty="0">
                <a:solidFill>
                  <a:srgbClr val="04045E"/>
                </a:solidFill>
              </a:rPr>
              <a:t>Waterski and Wakeboard Australia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rgbClr val="04045E"/>
                </a:solidFill>
              </a:rPr>
              <a:t>admin@awwf.com.au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rgbClr val="04045E"/>
                </a:solidFill>
              </a:rPr>
              <a:t>08 9361 1005</a:t>
            </a:r>
          </a:p>
        </p:txBody>
      </p:sp>
      <p:pic>
        <p:nvPicPr>
          <p:cNvPr id="9221" name="Picture 5" descr="awsflogo">
            <a:extLst>
              <a:ext uri="{FF2B5EF4-FFF2-40B4-BE49-F238E27FC236}">
                <a16:creationId xmlns:a16="http://schemas.microsoft.com/office/drawing/2014/main" id="{B89F37B7-2F3F-CAB6-0BD3-E32A5E211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64" y="2286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Coach">
            <a:extLst>
              <a:ext uri="{FF2B5EF4-FFF2-40B4-BE49-F238E27FC236}">
                <a16:creationId xmlns:a16="http://schemas.microsoft.com/office/drawing/2014/main" id="{D0E10401-4D2F-0990-DA4C-3A197EC18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1108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">
            <a:extLst>
              <a:ext uri="{FF2B5EF4-FFF2-40B4-BE49-F238E27FC236}">
                <a16:creationId xmlns:a16="http://schemas.microsoft.com/office/drawing/2014/main" id="{ACF2828F-CF18-87D8-6936-BBF033F6C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237288"/>
            <a:ext cx="2305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>
                <a:latin typeface="+mn-lt"/>
              </a:rPr>
              <a:t>December 2024</a:t>
            </a:r>
            <a:endParaRPr lang="en-AU" altLang="en-US" sz="1400" b="1" dirty="0">
              <a:latin typeface="+mn-lt"/>
            </a:endParaRPr>
          </a:p>
        </p:txBody>
      </p:sp>
      <p:pic>
        <p:nvPicPr>
          <p:cNvPr id="9224" name="Picture 1">
            <a:extLst>
              <a:ext uri="{FF2B5EF4-FFF2-40B4-BE49-F238E27FC236}">
                <a16:creationId xmlns:a16="http://schemas.microsoft.com/office/drawing/2014/main" id="{D2FD7C76-6666-2257-74E3-8C6ED0E2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286000"/>
            <a:ext cx="234315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C:\Users\Leeza\Desktop\SportAUS_Inline_CMYK.jpg">
            <a:extLst>
              <a:ext uri="{FF2B5EF4-FFF2-40B4-BE49-F238E27FC236}">
                <a16:creationId xmlns:a16="http://schemas.microsoft.com/office/drawing/2014/main" id="{626BDEB9-5B93-AF4D-37DE-199F74B76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05063"/>
            <a:ext cx="329723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12AF6554-5719-BB1D-3283-0ABFDF716C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3" y="2168524"/>
            <a:ext cx="3395345" cy="9899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1C3578F6-E74A-FED1-0F02-176B268438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Relating to people with disabilities.</a:t>
            </a:r>
            <a:endParaRPr lang="en-US" altLang="en-US" sz="2200" dirty="0"/>
          </a:p>
          <a:p>
            <a:pPr eaLnBrk="1" hangingPunct="1"/>
            <a:r>
              <a:rPr lang="en-US" altLang="en-US" sz="2200" dirty="0"/>
              <a:t>Types of Disabilities.</a:t>
            </a:r>
          </a:p>
          <a:p>
            <a:pPr eaLnBrk="1" hangingPunct="1"/>
            <a:r>
              <a:rPr lang="en-US" altLang="en-US" sz="2200" dirty="0"/>
              <a:t>Safety.</a:t>
            </a:r>
          </a:p>
          <a:p>
            <a:pPr eaLnBrk="1" hangingPunct="1"/>
            <a:r>
              <a:rPr lang="en-US" altLang="en-US" sz="2200" dirty="0"/>
              <a:t>Equipment.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6C88AA6-64FA-CA26-A0D9-9446D7D5A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520111BC-E47F-7E68-3A39-664B419401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Be yourself.</a:t>
            </a:r>
          </a:p>
          <a:p>
            <a:pPr eaLnBrk="1" hangingPunct="1"/>
            <a:r>
              <a:rPr lang="en-AU" altLang="en-US" sz="2200" dirty="0"/>
              <a:t>Communicate appropriate to age.</a:t>
            </a:r>
          </a:p>
          <a:p>
            <a:pPr eaLnBrk="1" hangingPunct="1"/>
            <a:r>
              <a:rPr lang="en-AU" altLang="en-US" sz="2200" dirty="0"/>
              <a:t>Ensure you understand.</a:t>
            </a:r>
          </a:p>
          <a:p>
            <a:pPr eaLnBrk="1" hangingPunct="1"/>
            <a:r>
              <a:rPr lang="en-AU" altLang="en-US" sz="2200" dirty="0"/>
              <a:t>Ask before helping.</a:t>
            </a:r>
          </a:p>
          <a:p>
            <a:pPr eaLnBrk="1" hangingPunct="1"/>
            <a:r>
              <a:rPr lang="en-AU" altLang="en-US" sz="2200" dirty="0"/>
              <a:t>Be patient, let skier set the pace.</a:t>
            </a:r>
          </a:p>
          <a:p>
            <a:pPr eaLnBrk="1" hangingPunct="1"/>
            <a:r>
              <a:rPr lang="en-AU" altLang="en-US" sz="2200" dirty="0"/>
              <a:t>Understand the disability.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E0672FE2-0B10-75EE-FFF0-875CE759D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Communication tips</a:t>
            </a:r>
            <a:endParaRPr lang="en-US" alt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556B97EA-B840-C79B-E369-638523D98A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Leg disability.</a:t>
            </a:r>
          </a:p>
          <a:p>
            <a:pPr eaLnBrk="1" hangingPunct="1"/>
            <a:r>
              <a:rPr lang="en-AU" altLang="en-US" sz="2200" dirty="0"/>
              <a:t>Arm disability.</a:t>
            </a:r>
          </a:p>
          <a:p>
            <a:pPr eaLnBrk="1" hangingPunct="1"/>
            <a:r>
              <a:rPr lang="en-AU" altLang="en-US" sz="2200" dirty="0"/>
              <a:t>Spinal cord injury.</a:t>
            </a:r>
          </a:p>
          <a:p>
            <a:pPr eaLnBrk="1" hangingPunct="1"/>
            <a:r>
              <a:rPr lang="en-AU" altLang="en-US" sz="2200" dirty="0"/>
              <a:t>Vision impairment.</a:t>
            </a:r>
            <a:endParaRPr lang="en-US" altLang="en-US" sz="2200" dirty="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82265EDD-11B1-F9C9-07B5-20E53AD7D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Types of Disabilities</a:t>
            </a:r>
            <a:endParaRPr lang="en-US" altLang="en-US" dirty="0"/>
          </a:p>
        </p:txBody>
      </p:sp>
      <p:pic>
        <p:nvPicPr>
          <p:cNvPr id="12293" name="Picture 4" descr="leg_crop">
            <a:extLst>
              <a:ext uri="{FF2B5EF4-FFF2-40B4-BE49-F238E27FC236}">
                <a16:creationId xmlns:a16="http://schemas.microsoft.com/office/drawing/2014/main" id="{EC4441FC-99C5-AA2B-A12A-56CD212F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4381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A8F4E6CC-4515-AEEF-E765-997C834A8E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2089944"/>
            <a:ext cx="7408862" cy="3451225"/>
          </a:xfrm>
        </p:spPr>
        <p:txBody>
          <a:bodyPr/>
          <a:lstStyle/>
          <a:p>
            <a:pPr eaLnBrk="1" hangingPunct="1"/>
            <a:r>
              <a:rPr lang="en-AU" altLang="en-US" sz="2200" dirty="0"/>
              <a:t>Consider level </a:t>
            </a:r>
            <a:br>
              <a:rPr lang="en-AU" altLang="en-US" sz="2200" dirty="0"/>
            </a:br>
            <a:r>
              <a:rPr lang="en-AU" altLang="en-US" sz="2200" dirty="0"/>
              <a:t>of amputation.</a:t>
            </a:r>
          </a:p>
          <a:p>
            <a:pPr eaLnBrk="1" hangingPunct="1"/>
            <a:r>
              <a:rPr lang="en-AU" altLang="en-US" sz="2200" dirty="0"/>
              <a:t>Prosthesis.</a:t>
            </a:r>
          </a:p>
          <a:p>
            <a:pPr eaLnBrk="1" hangingPunct="1"/>
            <a:r>
              <a:rPr lang="en-AU" altLang="en-US" sz="2200" dirty="0"/>
              <a:t>Equipment adapted.</a:t>
            </a:r>
          </a:p>
          <a:p>
            <a:pPr eaLnBrk="1" hangingPunct="1"/>
            <a:r>
              <a:rPr lang="en-AU" altLang="en-US" sz="2200" dirty="0"/>
              <a:t>Triple bar.</a:t>
            </a:r>
          </a:p>
          <a:p>
            <a:pPr eaLnBrk="1" hangingPunct="1"/>
            <a:r>
              <a:rPr lang="en-AU" altLang="en-US" sz="2200" dirty="0"/>
              <a:t>Double leg amputee – sit ski.</a:t>
            </a:r>
          </a:p>
          <a:p>
            <a:pPr eaLnBrk="1" hangingPunct="1"/>
            <a:r>
              <a:rPr lang="en-AU" altLang="en-US" sz="2200" dirty="0"/>
              <a:t>Single leg amputee – out slalom course.</a:t>
            </a:r>
            <a:endParaRPr lang="en-US" altLang="en-US" sz="2200" dirty="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65CA0EFA-264D-C9F9-943A-1FEF50872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Leg Disability</a:t>
            </a:r>
            <a:endParaRPr lang="en-US" altLang="en-US" dirty="0"/>
          </a:p>
        </p:txBody>
      </p:sp>
      <p:pic>
        <p:nvPicPr>
          <p:cNvPr id="13317" name="Picture 5" descr="Leg_Jump_crop">
            <a:extLst>
              <a:ext uri="{FF2B5EF4-FFF2-40B4-BE49-F238E27FC236}">
                <a16:creationId xmlns:a16="http://schemas.microsoft.com/office/drawing/2014/main" id="{1F5DF414-9DBC-5287-A2F6-B73C99A31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28775"/>
            <a:ext cx="30416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066B8FA8-1DE1-138F-C4A7-4D88248A93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2089944"/>
            <a:ext cx="7408862" cy="3451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sz="2200" dirty="0"/>
              <a:t>Amputation.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200" dirty="0"/>
              <a:t>Paralysed.</a:t>
            </a:r>
            <a:br>
              <a:rPr lang="en-AU" altLang="en-US" sz="2200" dirty="0"/>
            </a:br>
            <a:r>
              <a:rPr lang="en-AU" altLang="en-US" sz="2200" dirty="0"/>
              <a:t>(</a:t>
            </a:r>
            <a:r>
              <a:rPr lang="en-AU" altLang="en-US" sz="2200" dirty="0" err="1"/>
              <a:t>bracchial</a:t>
            </a:r>
            <a:r>
              <a:rPr lang="en-AU" altLang="en-US" sz="2200" dirty="0"/>
              <a:t> plexus)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200" dirty="0" err="1"/>
              <a:t>Delgar</a:t>
            </a:r>
            <a:r>
              <a:rPr lang="en-AU" altLang="en-US" sz="2200" dirty="0"/>
              <a:t> Sling.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AU" altLang="en-US" sz="2200" dirty="0"/>
              <a:t>Signals: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Nod upward – increase speed.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Nod downward – reduce speed.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Diagonal twist – return to dock.</a:t>
            </a:r>
            <a:endParaRPr lang="en-US" alt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C08429D3-183A-553E-7060-069D0FA6F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Arm Disability</a:t>
            </a:r>
            <a:endParaRPr lang="en-US" altLang="en-US" dirty="0"/>
          </a:p>
        </p:txBody>
      </p:sp>
      <p:pic>
        <p:nvPicPr>
          <p:cNvPr id="14341" name="Picture 4" descr="arm_crop">
            <a:extLst>
              <a:ext uri="{FF2B5EF4-FFF2-40B4-BE49-F238E27FC236}">
                <a16:creationId xmlns:a16="http://schemas.microsoft.com/office/drawing/2014/main" id="{67CD4111-D1D1-DCA9-10A9-4E01720C7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628775"/>
            <a:ext cx="3780804" cy="216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71383636-20B1-5D04-4931-37921721DA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2089944"/>
            <a:ext cx="7408862" cy="3451225"/>
          </a:xfrm>
        </p:spPr>
        <p:txBody>
          <a:bodyPr/>
          <a:lstStyle/>
          <a:p>
            <a:pPr eaLnBrk="1" hangingPunct="1"/>
            <a:r>
              <a:rPr lang="en-AU" altLang="en-US" sz="2200" dirty="0"/>
              <a:t>Paraplegia - lower limbs.</a:t>
            </a:r>
          </a:p>
          <a:p>
            <a:pPr eaLnBrk="1" hangingPunct="1"/>
            <a:r>
              <a:rPr lang="en-AU" altLang="en-US" sz="2200" dirty="0"/>
              <a:t>Quadriplegia - four limbs.</a:t>
            </a:r>
          </a:p>
          <a:p>
            <a:pPr eaLnBrk="1" hangingPunct="1"/>
            <a:r>
              <a:rPr lang="en-AU" altLang="en-US" sz="2200" dirty="0"/>
              <a:t>Causes:</a:t>
            </a:r>
          </a:p>
          <a:p>
            <a:pPr lvl="1" eaLnBrk="1" hangingPunct="1"/>
            <a:r>
              <a:rPr lang="en-AU" altLang="en-US" dirty="0"/>
              <a:t>Motor vehicles, diving, falls, sports.</a:t>
            </a:r>
          </a:p>
          <a:p>
            <a:pPr lvl="1" eaLnBrk="1" hangingPunct="1"/>
            <a:r>
              <a:rPr lang="en-AU" altLang="en-US" dirty="0"/>
              <a:t>Often risk-taking accidents: </a:t>
            </a:r>
            <a:br>
              <a:rPr lang="en-AU" altLang="en-US" dirty="0"/>
            </a:br>
            <a:r>
              <a:rPr lang="en-AU" altLang="en-US" dirty="0"/>
              <a:t>majority males 17 – 25 years.</a:t>
            </a:r>
          </a:p>
          <a:p>
            <a:pPr eaLnBrk="1" hangingPunct="1">
              <a:buFont typeface="Monotype Sorts" pitchFamily="2" charset="2"/>
              <a:buNone/>
            </a:pPr>
            <a:endParaRPr lang="en-US" altLang="en-US" dirty="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ECEEEF19-C4D4-0A76-B6B9-82D57D2B2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Spinal Cord Injury</a:t>
            </a:r>
            <a:endParaRPr lang="en-US" altLang="en-US" dirty="0"/>
          </a:p>
        </p:txBody>
      </p:sp>
      <p:pic>
        <p:nvPicPr>
          <p:cNvPr id="15365" name="Picture 4" descr="Sit">
            <a:extLst>
              <a:ext uri="{FF2B5EF4-FFF2-40B4-BE49-F238E27FC236}">
                <a16:creationId xmlns:a16="http://schemas.microsoft.com/office/drawing/2014/main" id="{BDA599F6-568F-3F96-48F3-E9633E223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97" y="1628775"/>
            <a:ext cx="3369878" cy="19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D002C6A4-8849-7916-DDA8-14B79804FD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Usually sit skiers.</a:t>
            </a:r>
          </a:p>
          <a:p>
            <a:pPr eaLnBrk="1" hangingPunct="1"/>
            <a:r>
              <a:rPr lang="en-AU" altLang="en-US" sz="2200" dirty="0"/>
              <a:t>Assistance with lifting.</a:t>
            </a:r>
          </a:p>
          <a:p>
            <a:pPr eaLnBrk="1" hangingPunct="1"/>
            <a:r>
              <a:rPr lang="en-AU" altLang="en-US" sz="2200" dirty="0"/>
              <a:t>Outriggers.</a:t>
            </a:r>
          </a:p>
          <a:p>
            <a:pPr eaLnBrk="1" hangingPunct="1"/>
            <a:r>
              <a:rPr lang="en-AU" altLang="en-US" sz="2200" dirty="0" err="1"/>
              <a:t>Delgar</a:t>
            </a:r>
            <a:r>
              <a:rPr lang="en-AU" altLang="en-US" sz="2200" dirty="0"/>
              <a:t> sling.</a:t>
            </a:r>
          </a:p>
          <a:p>
            <a:pPr eaLnBrk="1" hangingPunct="1"/>
            <a:r>
              <a:rPr lang="en-AU" altLang="en-US" sz="2200" dirty="0"/>
              <a:t>Watch for fatigue.</a:t>
            </a:r>
          </a:p>
          <a:p>
            <a:pPr eaLnBrk="1" hangingPunct="1"/>
            <a:r>
              <a:rPr lang="en-AU" altLang="en-US" sz="2200" dirty="0"/>
              <a:t>Must complete water test.</a:t>
            </a:r>
            <a:endParaRPr lang="en-US" altLang="en-US" sz="2200" dirty="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C9061850-9A24-C1D4-934F-7F25E5512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Spinal Cord Injury - Implications</a:t>
            </a:r>
            <a:endParaRPr lang="en-US" altLang="en-US" dirty="0"/>
          </a:p>
        </p:txBody>
      </p:sp>
      <p:pic>
        <p:nvPicPr>
          <p:cNvPr id="16389" name="Picture 5" descr="sit3_crop">
            <a:extLst>
              <a:ext uri="{FF2B5EF4-FFF2-40B4-BE49-F238E27FC236}">
                <a16:creationId xmlns:a16="http://schemas.microsoft.com/office/drawing/2014/main" id="{87C8FC35-7366-61E5-A73A-DF5A565B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00213"/>
            <a:ext cx="2921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24D01ADF-390A-AF66-C81D-E4CA4F8A35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May have some </a:t>
            </a:r>
            <a:br>
              <a:rPr lang="en-AU" altLang="en-US" sz="2200" dirty="0"/>
            </a:br>
            <a:r>
              <a:rPr lang="en-AU" altLang="en-US" sz="2200" dirty="0"/>
              <a:t>degree of vision.</a:t>
            </a:r>
          </a:p>
          <a:p>
            <a:pPr eaLnBrk="1" hangingPunct="1"/>
            <a:r>
              <a:rPr lang="en-AU" altLang="en-US" sz="2200" dirty="0"/>
              <a:t>Cannot see at 6m</a:t>
            </a:r>
            <a:br>
              <a:rPr lang="en-AU" altLang="en-US" sz="2200" dirty="0"/>
            </a:br>
            <a:r>
              <a:rPr lang="en-AU" altLang="en-US" sz="2200" dirty="0"/>
              <a:t>what can normally</a:t>
            </a:r>
            <a:br>
              <a:rPr lang="en-AU" altLang="en-US" sz="2200" dirty="0"/>
            </a:br>
            <a:r>
              <a:rPr lang="en-AU" altLang="en-US" sz="2200" dirty="0"/>
              <a:t>be seen at 60m.</a:t>
            </a: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B2F5F2A9-9E85-0EBB-6533-13059D5EA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Vision Impairment</a:t>
            </a:r>
            <a:endParaRPr lang="en-US" altLang="en-US" dirty="0"/>
          </a:p>
        </p:txBody>
      </p:sp>
      <p:pic>
        <p:nvPicPr>
          <p:cNvPr id="17413" name="Picture 5" descr="Blind_crop">
            <a:extLst>
              <a:ext uri="{FF2B5EF4-FFF2-40B4-BE49-F238E27FC236}">
                <a16:creationId xmlns:a16="http://schemas.microsoft.com/office/drawing/2014/main" id="{BBF75ABE-52FC-58BF-3505-05F57170C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73238"/>
            <a:ext cx="29845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09E4C475-75E5-D0D6-4F04-C6F544A031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 sz="2200" dirty="0"/>
              <a:t>See agenda in hand outs.</a:t>
            </a:r>
            <a:endParaRPr lang="en-AU" altLang="en-US" sz="2200" dirty="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0D73E51E-A666-CF5C-5BFF-C3C02EFCB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Course Agenda 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12AF6554-5719-BB1D-3283-0ABFDF716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695381"/>
            <a:ext cx="3395345" cy="989965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C52C0F5C-946A-22A9-29A0-A21F8A09BE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Speak distinctly.</a:t>
            </a:r>
          </a:p>
          <a:p>
            <a:pPr eaLnBrk="1" hangingPunct="1"/>
            <a:r>
              <a:rPr lang="en-AU" altLang="en-US" sz="2200" dirty="0"/>
              <a:t>Announce presence or intention to leave.</a:t>
            </a:r>
          </a:p>
          <a:p>
            <a:pPr eaLnBrk="1" hangingPunct="1"/>
            <a:r>
              <a:rPr lang="en-AU" altLang="en-US" sz="2200" dirty="0"/>
              <a:t>Introduce people around you.</a:t>
            </a:r>
          </a:p>
          <a:p>
            <a:pPr eaLnBrk="1" hangingPunct="1"/>
            <a:r>
              <a:rPr lang="en-AU" altLang="en-US" sz="2200" dirty="0"/>
              <a:t>Speak naturally, specific directions.</a:t>
            </a:r>
          </a:p>
          <a:p>
            <a:pPr eaLnBrk="1" hangingPunct="1"/>
            <a:r>
              <a:rPr lang="en-AU" altLang="en-US" sz="2200" dirty="0"/>
              <a:t>Warn of possible dangers, </a:t>
            </a:r>
            <a:br>
              <a:rPr lang="en-AU" altLang="en-US" sz="2200" dirty="0"/>
            </a:br>
            <a:r>
              <a:rPr lang="en-AU" altLang="en-US" sz="2200" dirty="0"/>
              <a:t>e.g. slippery area.</a:t>
            </a:r>
            <a:endParaRPr lang="en-US" altLang="en-US" sz="2200" dirty="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83F05671-5B69-050C-AE5F-0FC0290B8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Vision Impairment</a:t>
            </a:r>
            <a:endParaRPr lang="en-US" alt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44C69684-B977-C72A-F350-965F80AA93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Cannot learn by watching others.</a:t>
            </a:r>
          </a:p>
          <a:p>
            <a:pPr eaLnBrk="1" hangingPunct="1"/>
            <a:r>
              <a:rPr lang="en-AU" altLang="en-US" sz="2200" dirty="0"/>
              <a:t>Full description.</a:t>
            </a:r>
          </a:p>
          <a:p>
            <a:pPr eaLnBrk="1" hangingPunct="1"/>
            <a:r>
              <a:rPr lang="en-AU" altLang="en-US" sz="2200" dirty="0"/>
              <a:t>Feel the position and movements.</a:t>
            </a:r>
          </a:p>
          <a:p>
            <a:pPr eaLnBrk="1" hangingPunct="1"/>
            <a:r>
              <a:rPr lang="en-AU" altLang="en-US" sz="2200" dirty="0"/>
              <a:t>Demo – by feel.</a:t>
            </a:r>
          </a:p>
          <a:p>
            <a:pPr eaLnBrk="1" hangingPunct="1"/>
            <a:r>
              <a:rPr lang="en-AU" altLang="en-US" sz="2200" dirty="0"/>
              <a:t>Greater level of feedback and correction.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0C66D56E-CD75-045C-8C91-E3444AE87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Vision Impairment -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824EB4C6-2BB5-B035-45AE-D09E4C9CAE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Whistle is essential.</a:t>
            </a:r>
          </a:p>
          <a:p>
            <a:pPr lvl="1" eaLnBrk="1" hangingPunct="1"/>
            <a:r>
              <a:rPr lang="en-AU" altLang="en-US" dirty="0"/>
              <a:t>1 short blast.</a:t>
            </a:r>
            <a:br>
              <a:rPr lang="en-AU" altLang="en-US" dirty="0"/>
            </a:br>
            <a:r>
              <a:rPr lang="en-AU" altLang="en-US" dirty="0"/>
              <a:t>Water clear, safe to cross wake.</a:t>
            </a:r>
          </a:p>
          <a:p>
            <a:pPr lvl="1" eaLnBrk="1" hangingPunct="1"/>
            <a:r>
              <a:rPr lang="en-AU" altLang="en-US" dirty="0"/>
              <a:t>2 short blasts.</a:t>
            </a:r>
            <a:br>
              <a:rPr lang="en-AU" altLang="en-US" dirty="0"/>
            </a:br>
            <a:r>
              <a:rPr lang="en-AU" altLang="en-US" dirty="0"/>
              <a:t>Return to centre of wake.</a:t>
            </a:r>
          </a:p>
          <a:p>
            <a:pPr lvl="1" eaLnBrk="1" hangingPunct="1"/>
            <a:r>
              <a:rPr lang="en-AU" altLang="en-US" dirty="0"/>
              <a:t>1 long blast.</a:t>
            </a:r>
            <a:br>
              <a:rPr lang="en-AU" altLang="en-US" dirty="0"/>
            </a:br>
            <a:r>
              <a:rPr lang="en-AU" altLang="en-US" dirty="0"/>
              <a:t>Release handle, controlled stop.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9301E3CE-2042-FD7A-6BE1-EB4074DEA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Vision Impairment - Signals</a:t>
            </a:r>
            <a:endParaRPr lang="en-US" alt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F8B52366-2B44-F61C-133B-F9C6BC8F8F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Water test.</a:t>
            </a:r>
          </a:p>
          <a:p>
            <a:pPr eaLnBrk="1" hangingPunct="1"/>
            <a:r>
              <a:rPr lang="en-AU" altLang="en-US" sz="2200" dirty="0"/>
              <a:t>Skier and assistants </a:t>
            </a:r>
            <a:br>
              <a:rPr lang="en-AU" altLang="en-US" sz="2200" dirty="0"/>
            </a:br>
            <a:r>
              <a:rPr lang="en-AU" altLang="en-US" sz="2200" dirty="0"/>
              <a:t>to wear buoyancy.</a:t>
            </a:r>
          </a:p>
          <a:p>
            <a:pPr eaLnBrk="1" hangingPunct="1"/>
            <a:r>
              <a:rPr lang="en-AU" altLang="en-US" sz="2200" dirty="0"/>
              <a:t>Assistants ready to </a:t>
            </a:r>
            <a:br>
              <a:rPr lang="en-AU" altLang="en-US" sz="2200" dirty="0"/>
            </a:br>
            <a:r>
              <a:rPr lang="en-AU" altLang="en-US" sz="2200" dirty="0"/>
              <a:t>get in water.</a:t>
            </a:r>
          </a:p>
          <a:p>
            <a:pPr eaLnBrk="1" hangingPunct="1"/>
            <a:r>
              <a:rPr lang="en-AU" altLang="en-US" sz="2200" dirty="0"/>
              <a:t>Be aware of risks.</a:t>
            </a:r>
          </a:p>
          <a:p>
            <a:pPr eaLnBrk="1" hangingPunct="1"/>
            <a:r>
              <a:rPr lang="en-AU" altLang="en-US" sz="2200" dirty="0"/>
              <a:t>Quick release.</a:t>
            </a:r>
            <a:endParaRPr lang="en-US" altLang="en-US" sz="2200" dirty="0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F5E157F6-1335-4A37-0EE6-5EB39B861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Safety Issues</a:t>
            </a:r>
            <a:endParaRPr lang="en-US" altLang="en-US" dirty="0"/>
          </a:p>
        </p:txBody>
      </p:sp>
      <p:pic>
        <p:nvPicPr>
          <p:cNvPr id="21509" name="Picture 4" descr="sit2">
            <a:extLst>
              <a:ext uri="{FF2B5EF4-FFF2-40B4-BE49-F238E27FC236}">
                <a16:creationId xmlns:a16="http://schemas.microsoft.com/office/drawing/2014/main" id="{95194761-3F0E-EA2A-6620-F225428A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3429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3EABDB80-5A0C-3817-6079-29DB1DADC8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sz="2200" dirty="0"/>
              <a:t>Not the same as a pool.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200" dirty="0"/>
              <a:t>Cold water &amp; turbulence.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200" dirty="0"/>
              <a:t>Wet suit and buoyancy vest.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200" dirty="0"/>
              <a:t>Ensure can get on back after a fall.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Assist skier to lie on back.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Unaided, skier rolls over confidently and safely, both directions.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Face goes underwater.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5F47929E-986C-062A-902D-7846E3175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Water Test</a:t>
            </a:r>
            <a:endParaRPr lang="en-US" altLang="en-US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642B8DDD-FB97-085C-DA36-25DEEC004C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 err="1"/>
              <a:t>Deglar</a:t>
            </a:r>
            <a:r>
              <a:rPr lang="en-AU" altLang="en-US" sz="2200" dirty="0"/>
              <a:t> sling.</a:t>
            </a:r>
          </a:p>
          <a:p>
            <a:pPr eaLnBrk="1" hangingPunct="1"/>
            <a:r>
              <a:rPr lang="en-AU" altLang="en-US" sz="2200" dirty="0"/>
              <a:t>Sit skis and seats (cages).</a:t>
            </a:r>
          </a:p>
          <a:p>
            <a:pPr eaLnBrk="1" hangingPunct="1"/>
            <a:r>
              <a:rPr lang="en-AU" altLang="en-US" sz="2200" dirty="0"/>
              <a:t>Spacers and riser plates.</a:t>
            </a:r>
          </a:p>
          <a:p>
            <a:pPr eaLnBrk="1" hangingPunct="1"/>
            <a:r>
              <a:rPr lang="en-AU" altLang="en-US" sz="2200" dirty="0"/>
              <a:t>Triple bar.</a:t>
            </a:r>
          </a:p>
          <a:p>
            <a:pPr eaLnBrk="1" hangingPunct="1"/>
            <a:r>
              <a:rPr lang="en-AU" altLang="en-US" sz="2200" dirty="0"/>
              <a:t>Ski tip connectors.</a:t>
            </a:r>
          </a:p>
          <a:p>
            <a:pPr eaLnBrk="1" hangingPunct="1"/>
            <a:r>
              <a:rPr lang="en-AU" altLang="en-US" sz="2200" dirty="0"/>
              <a:t>Outriggers.</a:t>
            </a:r>
            <a:endParaRPr lang="en-US" altLang="en-US" sz="2200" dirty="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13D1C47F-FDA1-9255-1525-354A06256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Equipment</a:t>
            </a:r>
            <a:endParaRPr lang="en-US" alt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3CC56BFB-E5C2-7054-2E99-67460D6B3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Equipment</a:t>
            </a:r>
            <a:endParaRPr lang="en-US" altLang="en-US"/>
          </a:p>
        </p:txBody>
      </p:sp>
      <p:pic>
        <p:nvPicPr>
          <p:cNvPr id="24580" name="Picture 4" descr="delgar">
            <a:extLst>
              <a:ext uri="{FF2B5EF4-FFF2-40B4-BE49-F238E27FC236}">
                <a16:creationId xmlns:a16="http://schemas.microsoft.com/office/drawing/2014/main" id="{CF884CBE-D58E-E600-4DCB-6502A0E36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784"/>
            <a:ext cx="1904999" cy="167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triplebar">
            <a:extLst>
              <a:ext uri="{FF2B5EF4-FFF2-40B4-BE49-F238E27FC236}">
                <a16:creationId xmlns:a16="http://schemas.microsoft.com/office/drawing/2014/main" id="{BB792CD5-7D22-199E-B0F2-06499749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4104754" cy="202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Outriggers">
            <a:extLst>
              <a:ext uri="{FF2B5EF4-FFF2-40B4-BE49-F238E27FC236}">
                <a16:creationId xmlns:a16="http://schemas.microsoft.com/office/drawing/2014/main" id="{50D28B51-5AB1-572E-E701-4C7148A0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1700214"/>
            <a:ext cx="2520950" cy="226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942EEFFF-4679-B7A1-1F6A-26DACB7D48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Some use mid-buoy slalom course.</a:t>
            </a:r>
          </a:p>
          <a:p>
            <a:pPr lvl="1" eaLnBrk="1" hangingPunct="1"/>
            <a:r>
              <a:rPr lang="en-AU" altLang="en-US" dirty="0"/>
              <a:t>Dimension H – 6.4m (usual F – 11.5m).</a:t>
            </a:r>
            <a:endParaRPr lang="en-US" altLang="en-US" dirty="0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37D012AD-4270-21D6-A7C0-917AED468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Slalom course</a:t>
            </a:r>
            <a:endParaRPr lang="en-US" altLang="en-US" dirty="0"/>
          </a:p>
        </p:txBody>
      </p:sp>
      <p:pic>
        <p:nvPicPr>
          <p:cNvPr id="25605" name="Picture 4" descr="slalomcourse">
            <a:extLst>
              <a:ext uri="{FF2B5EF4-FFF2-40B4-BE49-F238E27FC236}">
                <a16:creationId xmlns:a16="http://schemas.microsoft.com/office/drawing/2014/main" id="{7BC72AD8-C110-DFD2-7F85-DF72237BD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97201"/>
            <a:ext cx="5040535" cy="245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82E1049C-215A-BF69-FF2B-55C3837479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Avoid back injury.</a:t>
            </a:r>
          </a:p>
          <a:p>
            <a:pPr eaLnBrk="1" hangingPunct="1"/>
            <a:r>
              <a:rPr lang="en-AU" altLang="en-US" sz="2200" dirty="0"/>
              <a:t>Ask skier how best to assist.</a:t>
            </a:r>
          </a:p>
          <a:p>
            <a:pPr eaLnBrk="1" hangingPunct="1"/>
            <a:r>
              <a:rPr lang="en-AU" altLang="en-US" sz="2200" dirty="0"/>
              <a:t>When lifting:</a:t>
            </a:r>
          </a:p>
          <a:p>
            <a:pPr lvl="1" eaLnBrk="1" hangingPunct="1"/>
            <a:r>
              <a:rPr lang="en-AU" altLang="en-US" dirty="0"/>
              <a:t>Two people, one takes lead.</a:t>
            </a:r>
          </a:p>
          <a:p>
            <a:pPr lvl="1" eaLnBrk="1" hangingPunct="1"/>
            <a:r>
              <a:rPr lang="en-AU" altLang="en-US" dirty="0"/>
              <a:t>Get close to the person.</a:t>
            </a:r>
          </a:p>
          <a:p>
            <a:pPr lvl="1" eaLnBrk="1" hangingPunct="1"/>
            <a:r>
              <a:rPr lang="en-AU" altLang="en-US" dirty="0"/>
              <a:t>Feet apart.</a:t>
            </a:r>
          </a:p>
          <a:p>
            <a:pPr lvl="1" eaLnBrk="1" hangingPunct="1"/>
            <a:r>
              <a:rPr lang="en-AU" altLang="en-US" dirty="0"/>
              <a:t>Bend knees and keep back straight.</a:t>
            </a:r>
            <a:endParaRPr lang="en-US" altLang="en-US" dirty="0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CDBDA5C6-906F-0FF3-DB34-BF19D3172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Lifting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46AC9E88-25B4-2F94-87E0-CE5F47F26E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2714079"/>
            <a:ext cx="7408862" cy="3451225"/>
          </a:xfrm>
        </p:spPr>
        <p:txBody>
          <a:bodyPr/>
          <a:lstStyle/>
          <a:p>
            <a:pPr eaLnBrk="1" hangingPunct="1"/>
            <a:r>
              <a:rPr lang="en-AU" altLang="en-US" sz="2200" dirty="0"/>
              <a:t>Usually will only need assistance in difficult terrain.</a:t>
            </a:r>
          </a:p>
          <a:p>
            <a:pPr eaLnBrk="1" hangingPunct="1"/>
            <a:r>
              <a:rPr lang="en-AU" altLang="en-US" sz="2200" dirty="0"/>
              <a:t>Ask before helping.</a:t>
            </a:r>
          </a:p>
          <a:p>
            <a:pPr eaLnBrk="1" hangingPunct="1"/>
            <a:r>
              <a:rPr lang="en-AU" altLang="en-US" sz="2200" dirty="0"/>
              <a:t>For stairs, ramps, etc ask how skier would like to proceed.</a:t>
            </a:r>
            <a:endParaRPr lang="en-US" altLang="en-US" sz="2200" dirty="0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0847481C-67D1-AAB4-5E46-5342E2887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Wheel Chair</a:t>
            </a: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D88CC6C-9B50-7A4D-E45F-DFD407BC4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Water Ski </a:t>
            </a:r>
            <a:r>
              <a:rPr lang="en-US" altLang="en-US" dirty="0" err="1"/>
              <a:t>Organisational</a:t>
            </a:r>
            <a:r>
              <a:rPr lang="en-US" altLang="en-US" dirty="0"/>
              <a:t> Structure</a:t>
            </a:r>
            <a:endParaRPr lang="en-US" altLang="en-US" i="1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13B31C6-1E91-A290-C930-CA76C3680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839200" cy="2209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rgbClr val="04045E"/>
                </a:solidFill>
              </a:rPr>
              <a:t>Waterski and Wakeboard Australia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rgbClr val="04045E"/>
                </a:solidFill>
              </a:rPr>
              <a:t>admin@awwf.com.au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rgbClr val="04045E"/>
                </a:solidFill>
              </a:rPr>
              <a:t>08 9361 1005</a:t>
            </a:r>
          </a:p>
        </p:txBody>
      </p:sp>
      <p:pic>
        <p:nvPicPr>
          <p:cNvPr id="13317" name="Picture 7" descr="awsflogo">
            <a:extLst>
              <a:ext uri="{FF2B5EF4-FFF2-40B4-BE49-F238E27FC236}">
                <a16:creationId xmlns:a16="http://schemas.microsoft.com/office/drawing/2014/main" id="{C104969F-062A-0264-3176-36300177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971800"/>
            <a:ext cx="7667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Coach">
            <a:extLst>
              <a:ext uri="{FF2B5EF4-FFF2-40B4-BE49-F238E27FC236}">
                <a16:creationId xmlns:a16="http://schemas.microsoft.com/office/drawing/2014/main" id="{702591C1-8B5C-AAC9-8BDE-86359289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71800"/>
            <a:ext cx="7334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">
            <a:extLst>
              <a:ext uri="{FF2B5EF4-FFF2-40B4-BE49-F238E27FC236}">
                <a16:creationId xmlns:a16="http://schemas.microsoft.com/office/drawing/2014/main" id="{D4FA569A-7D6A-6BA0-B678-809D8E7DF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6233753"/>
            <a:ext cx="30591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>
                <a:latin typeface="+mj-lt"/>
              </a:rPr>
              <a:t>December 2024</a:t>
            </a:r>
            <a:endParaRPr lang="en-AU" altLang="en-US" sz="1200" b="1" dirty="0">
              <a:latin typeface="+mj-lt"/>
            </a:endParaRPr>
          </a:p>
        </p:txBody>
      </p:sp>
      <p:pic>
        <p:nvPicPr>
          <p:cNvPr id="13320" name="Picture 1">
            <a:extLst>
              <a:ext uri="{FF2B5EF4-FFF2-40B4-BE49-F238E27FC236}">
                <a16:creationId xmlns:a16="http://schemas.microsoft.com/office/drawing/2014/main" id="{C637A462-5EB8-2C5F-925A-6E0E0C4F4A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1898650"/>
            <a:ext cx="25923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>
            <a:extLst>
              <a:ext uri="{FF2B5EF4-FFF2-40B4-BE49-F238E27FC236}">
                <a16:creationId xmlns:a16="http://schemas.microsoft.com/office/drawing/2014/main" id="{08CB60B5-73FD-899E-FDBE-541196146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3276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E8F131E5-7257-1382-01FF-11DAEC3BB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sz="2200" dirty="0"/>
              <a:t>http://www.disabledwaterski.com.au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hlinkClick r:id="rId2"/>
              </a:rPr>
              <a:t>http://www.usawaterski.org/pages</a:t>
            </a:r>
            <a:r>
              <a:rPr lang="en-US" altLang="en-US" sz="2200" dirty="0"/>
              <a:t>/</a:t>
            </a:r>
            <a:br>
              <a:rPr lang="en-US" altLang="en-US" sz="2200" dirty="0"/>
            </a:br>
            <a:r>
              <a:rPr lang="en-US" altLang="en-US" sz="2200" dirty="0"/>
              <a:t>divisions/WSDA/main.htm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hlinkClick r:id="rId3"/>
              </a:rPr>
              <a:t>http://www.usawaterski.org/pages/</a:t>
            </a:r>
            <a:r>
              <a:rPr lang="en-US" altLang="en-US" sz="2200" dirty="0"/>
              <a:t> divisions/WSDA/</a:t>
            </a:r>
            <a:br>
              <a:rPr lang="en-US" altLang="en-US" sz="2200" dirty="0"/>
            </a:br>
            <a:r>
              <a:rPr lang="en-US" altLang="en-US" sz="2200" dirty="0"/>
              <a:t>AdaptiveWaterSkiEquipment.pdf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http://www.spokesnmotion.com/catalog/category.asp?category_id=102</a:t>
            </a: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C10F478-75CB-8620-B7BC-40C88E738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Resources</a:t>
            </a:r>
            <a:endParaRPr lang="en-US" altLang="en-US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A557DE08-3F5C-56B6-3E6E-85CBDF842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Questions?</a:t>
            </a: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A6AD0E7A-BE6C-B7F9-0C36-B88A392D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2090738"/>
            <a:ext cx="7408862" cy="3451225"/>
          </a:xfrm>
        </p:spPr>
        <p:txBody>
          <a:bodyPr/>
          <a:lstStyle/>
          <a:p>
            <a:pPr eaLnBrk="1" hangingPunct="1"/>
            <a:r>
              <a:rPr lang="en-AU" altLang="en-US" sz="2200" dirty="0"/>
              <a:t>Organisers for competition.</a:t>
            </a:r>
          </a:p>
          <a:p>
            <a:pPr eaLnBrk="1" hangingPunct="1"/>
            <a:r>
              <a:rPr lang="en-AU" altLang="en-US" sz="2200" dirty="0"/>
              <a:t>Manage membership.</a:t>
            </a:r>
          </a:p>
          <a:p>
            <a:pPr eaLnBrk="1" hangingPunct="1"/>
            <a:r>
              <a:rPr lang="en-AU" altLang="en-US" sz="2200" dirty="0"/>
              <a:t>Peak bodies - representation to Government agencies.</a:t>
            </a:r>
          </a:p>
          <a:p>
            <a:pPr eaLnBrk="1" hangingPunct="1"/>
            <a:r>
              <a:rPr lang="en-AU" altLang="en-US" sz="2200" dirty="0"/>
              <a:t>Arrange insurance.</a:t>
            </a:r>
          </a:p>
          <a:p>
            <a:pPr eaLnBrk="1" hangingPunct="1"/>
            <a:r>
              <a:rPr lang="en-AU" altLang="en-US" sz="2200" dirty="0"/>
              <a:t>International involvement.</a:t>
            </a:r>
          </a:p>
          <a:p>
            <a:pPr eaLnBrk="1" hangingPunct="1"/>
            <a:r>
              <a:rPr lang="en-US" altLang="en-US" sz="2200" dirty="0"/>
              <a:t>Club Affiliation.</a:t>
            </a:r>
          </a:p>
          <a:p>
            <a:pPr eaLnBrk="1" hangingPunct="1"/>
            <a:r>
              <a:rPr lang="en-US" altLang="en-US" sz="2200" dirty="0"/>
              <a:t>Sanctioning of events.</a:t>
            </a:r>
            <a:endParaRPr lang="en-AU" altLang="en-US" sz="2200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E003A83-8039-3AA1-ED92-F90183CFE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/>
              <a:t>Why bother understanding the organisation 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BE59243A-75D4-076D-AD77-3863E2D7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9138"/>
            <a:ext cx="7848600" cy="1211262"/>
          </a:xfrm>
        </p:spPr>
        <p:txBody>
          <a:bodyPr/>
          <a:lstStyle/>
          <a:p>
            <a:pPr eaLnBrk="1" hangingPunct="1"/>
            <a:r>
              <a:rPr lang="en-US" altLang="en-US" sz="4800"/>
              <a:t>Questions and discussion</a:t>
            </a:r>
            <a:endParaRPr lang="en-US" altLang="en-US" sz="4000"/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19290531-42A9-5354-D9C7-C55F42FCE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08" y="1772816"/>
            <a:ext cx="3942184" cy="12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485BD5-B530-E632-1C38-9F751B29E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AU" dirty="0"/>
              <a:t>Australian Waterski &amp; Wakeboard Federation 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86BE8D-F172-08C5-632F-CEEA1323B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3243113"/>
            <a:ext cx="7416824" cy="17700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200" dirty="0"/>
              <a:t>Indicating a new direction for waterskiing and wakeboarding along with increased membership benefits, we have also changed our name and logo to represent the new environment in an everchanging commercial environment.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2D2F626E-11CE-C1D6-A19E-AB19B8B66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2090738"/>
            <a:ext cx="7408862" cy="3451225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State Water Ski &amp; Wakeboard Federations.</a:t>
            </a:r>
          </a:p>
          <a:p>
            <a:pPr eaLnBrk="1" hangingPunct="1"/>
            <a:r>
              <a:rPr lang="en-US" altLang="en-US" sz="2200" dirty="0"/>
              <a:t>Divisions of WAWA </a:t>
            </a:r>
            <a:r>
              <a:rPr lang="en-US" altLang="en-US" sz="2200" dirty="0" err="1"/>
              <a:t>eg</a:t>
            </a:r>
            <a:r>
              <a:rPr lang="en-US" altLang="en-US" sz="2200" dirty="0"/>
              <a:t> Barefoot , Tournament.</a:t>
            </a:r>
          </a:p>
          <a:p>
            <a:pPr eaLnBrk="1" hangingPunct="1"/>
            <a:r>
              <a:rPr lang="en-US" altLang="en-US" sz="2200" dirty="0"/>
              <a:t>Water Ski and Wakeboard Australia.</a:t>
            </a:r>
          </a:p>
          <a:p>
            <a:pPr eaLnBrk="1" hangingPunct="1"/>
            <a:r>
              <a:rPr lang="en-US" altLang="en-US" sz="2200" dirty="0"/>
              <a:t>Asian Australasian Oceana Federation.</a:t>
            </a:r>
          </a:p>
          <a:p>
            <a:pPr eaLnBrk="1" hangingPunct="1"/>
            <a:r>
              <a:rPr lang="en-US" altLang="en-US" sz="2200" dirty="0"/>
              <a:t>International Water Ski &amp;Wakeboard Federation.</a:t>
            </a:r>
          </a:p>
          <a:p>
            <a:pPr eaLnBrk="1" hangingPunct="1"/>
            <a:r>
              <a:rPr lang="en-US" altLang="en-US" sz="2200" dirty="0"/>
              <a:t>Ski Racing Australia (not a Division of the WAWA).</a:t>
            </a: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059A7D60-E021-0A87-B801-741858DA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Structure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5738F49D-F2F6-125B-DF94-EEB8C5F4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2090738"/>
            <a:ext cx="7408862" cy="3451225"/>
          </a:xfrm>
        </p:spPr>
        <p:txBody>
          <a:bodyPr/>
          <a:lstStyle/>
          <a:p>
            <a:pPr eaLnBrk="1" hangingPunct="1"/>
            <a:r>
              <a:rPr lang="en-AU" altLang="en-US" sz="2200" dirty="0"/>
              <a:t>Promote Water Skiing.</a:t>
            </a:r>
          </a:p>
          <a:p>
            <a:pPr eaLnBrk="1" hangingPunct="1"/>
            <a:r>
              <a:rPr lang="en-AU" altLang="en-US" sz="2200" dirty="0"/>
              <a:t>Liaise with state government, local councils and State Maritime Authority.</a:t>
            </a:r>
          </a:p>
          <a:p>
            <a:pPr eaLnBrk="1" hangingPunct="1"/>
            <a:r>
              <a:rPr lang="en-AU" altLang="en-US" sz="2200" dirty="0"/>
              <a:t>Seek funding to promote the sport.</a:t>
            </a:r>
          </a:p>
          <a:p>
            <a:pPr eaLnBrk="1" hangingPunct="1"/>
            <a:r>
              <a:rPr lang="en-AU" altLang="en-US" sz="2200" dirty="0"/>
              <a:t>Divisions and zones arrange competitions and other. Activities.</a:t>
            </a:r>
          </a:p>
          <a:p>
            <a:pPr eaLnBrk="1" hangingPunct="1"/>
            <a:r>
              <a:rPr lang="en-US" altLang="en-US" sz="2200" dirty="0"/>
              <a:t>Central contact for all State Divisions.</a:t>
            </a:r>
            <a:endParaRPr lang="en-AU" altLang="en-US" sz="2200" dirty="0"/>
          </a:p>
          <a:p>
            <a:pPr eaLnBrk="1" hangingPunct="1"/>
            <a:endParaRPr lang="en-AU" altLang="en-US" dirty="0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B974ADB2-AD0A-E249-110E-871A9458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State Federations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>
            <a:extLst>
              <a:ext uri="{FF2B5EF4-FFF2-40B4-BE49-F238E27FC236}">
                <a16:creationId xmlns:a16="http://schemas.microsoft.com/office/drawing/2014/main" id="{C3188CA3-7C94-0974-F2CF-29CC82F3B2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2007840"/>
            <a:ext cx="7848600" cy="3581400"/>
          </a:xfrm>
        </p:spPr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Current Divisions are, Barefoot, Wake, Tournament, Disabled and Show. (Cable Wakeboard is an interim Division at present.)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Divisions are delegated to run a discipline of  Waterskiing &amp; Wakeboarding.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They run the day-to-day logistics of  events eg  Tournament, ski schools etc.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They have a Management committee (Board)  accountable to the WAWA.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Divisions are a member of WAWA.</a:t>
            </a:r>
            <a:endParaRPr lang="en-AU" dirty="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E9ACC241-44D1-8502-9D89-1D8A90B5D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Divisions</a:t>
            </a:r>
            <a:endParaRPr lang="en-AU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2C7D0152-E24F-8664-8F9B-ADA938EC9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690464"/>
            <a:ext cx="8305800" cy="4114800"/>
          </a:xfrm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AU" altLang="en-US" sz="2200" dirty="0"/>
              <a:t>Was Australian Water Ski Association.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AU" altLang="en-US" sz="2200" dirty="0"/>
              <a:t>Still legal entity as  AWWF but trades as WAWA.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AU" altLang="en-US" sz="2200" dirty="0"/>
              <a:t>Peak Body for water skiing in Australia.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AU" altLang="en-US" sz="2200" dirty="0"/>
              <a:t>High performance funding and development.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AU" altLang="en-US" sz="2200" dirty="0"/>
              <a:t>Liaise with government, Australian Sports Commission, etc.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2200" dirty="0"/>
              <a:t>Sanctioning of events.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2200" dirty="0"/>
              <a:t>Insurance obligations.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2200" dirty="0"/>
              <a:t>Member services.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2200" dirty="0"/>
              <a:t>Club Affiliation.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endParaRPr lang="en-AU" altLang="en-US" dirty="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F836F446-D7AE-891E-063C-771AA0A8D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Water Ski &amp; Wakeboard Australia.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12AF6554-5719-BB1D-3283-0ABFDF716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0" y="5822906"/>
            <a:ext cx="3395898" cy="9904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20174AED-E80C-B4B1-C88A-10B902D2B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41784"/>
            <a:ext cx="7994848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/>
              <a:t>Water Ski &amp; Wakeboard Australia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3EFBC2-241F-8069-A630-78A2150FBE21}"/>
              </a:ext>
            </a:extLst>
          </p:cNvPr>
          <p:cNvSpPr/>
          <p:nvPr/>
        </p:nvSpPr>
        <p:spPr>
          <a:xfrm>
            <a:off x="1258888" y="3854450"/>
            <a:ext cx="9366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04045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E97D89-8E0A-304B-4D55-DF09A8A7C435}"/>
              </a:ext>
            </a:extLst>
          </p:cNvPr>
          <p:cNvSpPr/>
          <p:nvPr/>
        </p:nvSpPr>
        <p:spPr>
          <a:xfrm>
            <a:off x="2627313" y="3881438"/>
            <a:ext cx="936625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E1440-ED8B-F4C3-7B46-E85AACC1FFB7}"/>
              </a:ext>
            </a:extLst>
          </p:cNvPr>
          <p:cNvSpPr/>
          <p:nvPr/>
        </p:nvSpPr>
        <p:spPr>
          <a:xfrm>
            <a:off x="3851275" y="3881438"/>
            <a:ext cx="865188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54135-F423-A6EC-5AA2-CE3E537DE79A}"/>
              </a:ext>
            </a:extLst>
          </p:cNvPr>
          <p:cNvSpPr/>
          <p:nvPr/>
        </p:nvSpPr>
        <p:spPr>
          <a:xfrm>
            <a:off x="5076825" y="3895725"/>
            <a:ext cx="79057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7F0D4D-56E4-C2A7-B1D8-CBFAACBB2C65}"/>
              </a:ext>
            </a:extLst>
          </p:cNvPr>
          <p:cNvSpPr/>
          <p:nvPr/>
        </p:nvSpPr>
        <p:spPr>
          <a:xfrm>
            <a:off x="6227762" y="3922713"/>
            <a:ext cx="936525" cy="505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75B78D-B269-0B2F-56CB-5637F01902F9}"/>
              </a:ext>
            </a:extLst>
          </p:cNvPr>
          <p:cNvSpPr/>
          <p:nvPr/>
        </p:nvSpPr>
        <p:spPr>
          <a:xfrm>
            <a:off x="7380288" y="3922713"/>
            <a:ext cx="792162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4586" name="TextBox 8">
            <a:extLst>
              <a:ext uri="{FF2B5EF4-FFF2-40B4-BE49-F238E27FC236}">
                <a16:creationId xmlns:a16="http://schemas.microsoft.com/office/drawing/2014/main" id="{FF8F010D-1B16-FC64-47B5-B572D0A3E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902075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latin typeface="+mj-lt"/>
              </a:rPr>
              <a:t>TWSA</a:t>
            </a:r>
            <a:endParaRPr lang="en-AU" altLang="en-US" sz="1400" dirty="0">
              <a:latin typeface="+mj-lt"/>
            </a:endParaRPr>
          </a:p>
        </p:txBody>
      </p:sp>
      <p:sp>
        <p:nvSpPr>
          <p:cNvPr id="24587" name="TextBox 9">
            <a:extLst>
              <a:ext uri="{FF2B5EF4-FFF2-40B4-BE49-F238E27FC236}">
                <a16:creationId xmlns:a16="http://schemas.microsoft.com/office/drawing/2014/main" id="{38C7B406-61BF-1E86-B258-56F89D409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895725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4045E"/>
                </a:solidFill>
                <a:latin typeface="+mj-lt"/>
              </a:rPr>
              <a:t>Barefoot</a:t>
            </a:r>
            <a:endParaRPr lang="en-AU" altLang="en-US" sz="1400" dirty="0">
              <a:solidFill>
                <a:srgbClr val="04045E"/>
              </a:solidFill>
              <a:latin typeface="+mj-lt"/>
            </a:endParaRPr>
          </a:p>
        </p:txBody>
      </p:sp>
      <p:sp>
        <p:nvSpPr>
          <p:cNvPr id="24588" name="TextBox 10">
            <a:extLst>
              <a:ext uri="{FF2B5EF4-FFF2-40B4-BE49-F238E27FC236}">
                <a16:creationId xmlns:a16="http://schemas.microsoft.com/office/drawing/2014/main" id="{86D99334-003A-0971-F65A-F71FE7923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875088"/>
            <a:ext cx="86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latin typeface="+mj-lt"/>
              </a:rPr>
              <a:t>Show</a:t>
            </a:r>
            <a:endParaRPr lang="en-AU" altLang="en-US" sz="1400" dirty="0">
              <a:latin typeface="+mj-lt"/>
            </a:endParaRPr>
          </a:p>
        </p:txBody>
      </p:sp>
      <p:sp>
        <p:nvSpPr>
          <p:cNvPr id="24589" name="TextBox 11">
            <a:extLst>
              <a:ext uri="{FF2B5EF4-FFF2-40B4-BE49-F238E27FC236}">
                <a16:creationId xmlns:a16="http://schemas.microsoft.com/office/drawing/2014/main" id="{3125D944-4CAC-E47F-513E-0F1607EFE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895725"/>
            <a:ext cx="790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latin typeface="+mj-lt"/>
              </a:rPr>
              <a:t>Wake</a:t>
            </a:r>
            <a:endParaRPr lang="en-AU" altLang="en-US" sz="1400" dirty="0">
              <a:latin typeface="+mj-lt"/>
            </a:endParaRPr>
          </a:p>
        </p:txBody>
      </p:sp>
      <p:sp>
        <p:nvSpPr>
          <p:cNvPr id="24590" name="TextBox 12">
            <a:extLst>
              <a:ext uri="{FF2B5EF4-FFF2-40B4-BE49-F238E27FC236}">
                <a16:creationId xmlns:a16="http://schemas.microsoft.com/office/drawing/2014/main" id="{EA1F5D54-400D-61A8-7F45-55EF947B9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3905250"/>
            <a:ext cx="9365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latin typeface="+mj-lt"/>
              </a:rPr>
              <a:t>Disabled</a:t>
            </a:r>
            <a:endParaRPr lang="en-AU" altLang="en-US" sz="1400" dirty="0">
              <a:latin typeface="+mj-lt"/>
            </a:endParaRPr>
          </a:p>
        </p:txBody>
      </p:sp>
      <p:sp>
        <p:nvSpPr>
          <p:cNvPr id="24591" name="TextBox 13">
            <a:extLst>
              <a:ext uri="{FF2B5EF4-FFF2-40B4-BE49-F238E27FC236}">
                <a16:creationId xmlns:a16="http://schemas.microsoft.com/office/drawing/2014/main" id="{E0904C26-1407-B9F6-3028-9F220AFB2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925888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latin typeface="+mj-lt"/>
              </a:rPr>
              <a:t>States</a:t>
            </a:r>
            <a:endParaRPr lang="en-AU" altLang="en-US" sz="140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519E90-8299-B71F-8D17-E313225287A8}"/>
              </a:ext>
            </a:extLst>
          </p:cNvPr>
          <p:cNvSpPr/>
          <p:nvPr/>
        </p:nvSpPr>
        <p:spPr>
          <a:xfrm>
            <a:off x="1258888" y="4868863"/>
            <a:ext cx="201771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latin typeface="+mj-lt"/>
            </a:endParaRPr>
          </a:p>
        </p:txBody>
      </p:sp>
      <p:sp>
        <p:nvSpPr>
          <p:cNvPr id="24593" name="TextBox 15">
            <a:extLst>
              <a:ext uri="{FF2B5EF4-FFF2-40B4-BE49-F238E27FC236}">
                <a16:creationId xmlns:a16="http://schemas.microsoft.com/office/drawing/2014/main" id="{14A458BE-EEB9-D1A4-6BDE-FFBFB4FAA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868863"/>
            <a:ext cx="20177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latin typeface="+mj-lt"/>
              </a:rPr>
              <a:t>Cable Wake Committee</a:t>
            </a:r>
            <a:endParaRPr lang="en-AU" altLang="en-US" sz="1400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0F7912-7D4F-C629-282C-8D448092DB07}"/>
              </a:ext>
            </a:extLst>
          </p:cNvPr>
          <p:cNvSpPr/>
          <p:nvPr/>
        </p:nvSpPr>
        <p:spPr>
          <a:xfrm>
            <a:off x="3851275" y="1900238"/>
            <a:ext cx="865188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4595" name="TextBox 17">
            <a:extLst>
              <a:ext uri="{FF2B5EF4-FFF2-40B4-BE49-F238E27FC236}">
                <a16:creationId xmlns:a16="http://schemas.microsoft.com/office/drawing/2014/main" id="{51F1729A-C922-06E3-0141-5D792075E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916113"/>
            <a:ext cx="86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04045E"/>
                </a:solidFill>
                <a:latin typeface="+mj-lt"/>
              </a:rPr>
              <a:t>IWWF</a:t>
            </a:r>
            <a:endParaRPr lang="en-AU" altLang="en-US" sz="1400" dirty="0">
              <a:solidFill>
                <a:srgbClr val="04045E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95ADB2-C383-6255-6CBC-2327A3AEB878}"/>
              </a:ext>
            </a:extLst>
          </p:cNvPr>
          <p:cNvSpPr/>
          <p:nvPr/>
        </p:nvSpPr>
        <p:spPr>
          <a:xfrm>
            <a:off x="3851275" y="2565400"/>
            <a:ext cx="865188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4597" name="TextBox 19">
            <a:extLst>
              <a:ext uri="{FF2B5EF4-FFF2-40B4-BE49-F238E27FC236}">
                <a16:creationId xmlns:a16="http://schemas.microsoft.com/office/drawing/2014/main" id="{44AFE7FE-3E22-9A18-7903-25A94E09C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565400"/>
            <a:ext cx="86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04045E"/>
                </a:solidFill>
                <a:latin typeface="+mj-lt"/>
              </a:rPr>
              <a:t>Oceania</a:t>
            </a:r>
            <a:endParaRPr lang="en-AU" altLang="en-US" sz="1400" dirty="0">
              <a:solidFill>
                <a:srgbClr val="04045E"/>
              </a:solidFill>
              <a:latin typeface="+mj-lt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2DCF0F7-DD62-9927-1052-1A79CB9DFF8A}"/>
              </a:ext>
            </a:extLst>
          </p:cNvPr>
          <p:cNvSpPr/>
          <p:nvPr/>
        </p:nvSpPr>
        <p:spPr>
          <a:xfrm>
            <a:off x="2627313" y="3213100"/>
            <a:ext cx="3744912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4599" name="TextBox 21">
            <a:extLst>
              <a:ext uri="{FF2B5EF4-FFF2-40B4-BE49-F238E27FC236}">
                <a16:creationId xmlns:a16="http://schemas.microsoft.com/office/drawing/2014/main" id="{79AB7164-E1BD-9953-91D3-A1792024B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213100"/>
            <a:ext cx="374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latin typeface="+mn-lt"/>
              </a:rPr>
              <a:t>WAWA</a:t>
            </a:r>
            <a:endParaRPr lang="en-AU" altLang="en-US" dirty="0"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8FA1C8-E070-971A-0D60-6101F7EED917}"/>
              </a:ext>
            </a:extLst>
          </p:cNvPr>
          <p:cNvSpPr/>
          <p:nvPr/>
        </p:nvSpPr>
        <p:spPr>
          <a:xfrm>
            <a:off x="7019925" y="4868863"/>
            <a:ext cx="1152525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4601" name="TextBox 23">
            <a:extLst>
              <a:ext uri="{FF2B5EF4-FFF2-40B4-BE49-F238E27FC236}">
                <a16:creationId xmlns:a16="http://schemas.microsoft.com/office/drawing/2014/main" id="{27C8DE83-F6A6-8284-A536-055C5794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868863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latin typeface="+mj-lt"/>
              </a:rPr>
              <a:t>Ski Race</a:t>
            </a:r>
            <a:endParaRPr lang="en-AU" altLang="en-US" sz="1400" dirty="0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FACB57-5E4B-289F-0D84-CF2D7B8937CA}"/>
              </a:ext>
            </a:extLst>
          </p:cNvPr>
          <p:cNvSpPr/>
          <p:nvPr/>
        </p:nvSpPr>
        <p:spPr>
          <a:xfrm>
            <a:off x="7380288" y="3213100"/>
            <a:ext cx="792162" cy="46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4603" name="TextBox 25">
            <a:extLst>
              <a:ext uri="{FF2B5EF4-FFF2-40B4-BE49-F238E27FC236}">
                <a16:creationId xmlns:a16="http://schemas.microsoft.com/office/drawing/2014/main" id="{038E4575-6CC1-4C13-76EE-648E6658C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167063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+mj-lt"/>
              </a:rPr>
              <a:t>CEO &amp; Admin</a:t>
            </a:r>
            <a:endParaRPr lang="en-AU" altLang="en-US" sz="1400">
              <a:latin typeface="+mj-lt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DCB0E2-7F16-D136-0C80-BA8A4D0F28BB}"/>
              </a:ext>
            </a:extLst>
          </p:cNvPr>
          <p:cNvCxnSpPr>
            <a:stCxn id="24599" idx="3"/>
            <a:endCxn id="24603" idx="1"/>
          </p:cNvCxnSpPr>
          <p:nvPr/>
        </p:nvCxnSpPr>
        <p:spPr>
          <a:xfrm flipV="1">
            <a:off x="6372225" y="3429000"/>
            <a:ext cx="1008063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2" name="Straight Connector 11271">
            <a:extLst>
              <a:ext uri="{FF2B5EF4-FFF2-40B4-BE49-F238E27FC236}">
                <a16:creationId xmlns:a16="http://schemas.microsoft.com/office/drawing/2014/main" id="{C5F423F5-4450-CC58-31D1-F45C4FC76FEC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>
            <a:off x="4284663" y="2224088"/>
            <a:ext cx="0" cy="341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4" name="Straight Connector 11273">
            <a:extLst>
              <a:ext uri="{FF2B5EF4-FFF2-40B4-BE49-F238E27FC236}">
                <a16:creationId xmlns:a16="http://schemas.microsoft.com/office/drawing/2014/main" id="{F268A9D5-0810-0C8C-C45D-D8C3CB681641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4283869" y="2924175"/>
            <a:ext cx="794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12AF6554-5719-BB1D-3283-0ABFDF716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5830888"/>
            <a:ext cx="3395345" cy="98996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A0C725-67DF-EAF6-C189-65B7709CA1C9}"/>
              </a:ext>
            </a:extLst>
          </p:cNvPr>
          <p:cNvCxnSpPr/>
          <p:nvPr/>
        </p:nvCxnSpPr>
        <p:spPr>
          <a:xfrm flipV="1">
            <a:off x="1825358" y="4183211"/>
            <a:ext cx="1008063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7995F9-1B67-0579-8DAE-90804CA77AFE}"/>
              </a:ext>
            </a:extLst>
          </p:cNvPr>
          <p:cNvCxnSpPr/>
          <p:nvPr/>
        </p:nvCxnSpPr>
        <p:spPr>
          <a:xfrm flipV="1">
            <a:off x="2855593" y="4175591"/>
            <a:ext cx="1008063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1B5FF4-CFB5-AA6D-86AA-ABAA06EF36B1}"/>
              </a:ext>
            </a:extLst>
          </p:cNvPr>
          <p:cNvCxnSpPr/>
          <p:nvPr/>
        </p:nvCxnSpPr>
        <p:spPr>
          <a:xfrm flipV="1">
            <a:off x="4073526" y="4135437"/>
            <a:ext cx="1008063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B744F6-90CB-F149-0B80-CBE8559C3803}"/>
              </a:ext>
            </a:extLst>
          </p:cNvPr>
          <p:cNvCxnSpPr/>
          <p:nvPr/>
        </p:nvCxnSpPr>
        <p:spPr>
          <a:xfrm flipV="1">
            <a:off x="5381307" y="4121406"/>
            <a:ext cx="1008063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A1872B-57B2-54CC-0ED9-A28173BFE367}"/>
              </a:ext>
            </a:extLst>
          </p:cNvPr>
          <p:cNvCxnSpPr/>
          <p:nvPr/>
        </p:nvCxnSpPr>
        <p:spPr>
          <a:xfrm flipV="1">
            <a:off x="6749732" y="4128793"/>
            <a:ext cx="1008063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D26AC2AD-037A-5E16-30C9-E6CF384009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200" dirty="0"/>
              <a:t>NCAS.</a:t>
            </a:r>
          </a:p>
          <a:p>
            <a:pPr eaLnBrk="1" hangingPunct="1"/>
            <a:r>
              <a:rPr lang="en-US" altLang="en-US" sz="2200" dirty="0"/>
              <a:t>Courses.</a:t>
            </a:r>
          </a:p>
          <a:p>
            <a:pPr eaLnBrk="1" hangingPunct="1"/>
            <a:r>
              <a:rPr lang="en-US" altLang="en-US" sz="2200" dirty="0"/>
              <a:t>Benefits.</a:t>
            </a:r>
          </a:p>
          <a:p>
            <a:pPr eaLnBrk="1" hangingPunct="1"/>
            <a:r>
              <a:rPr lang="en-US" altLang="en-US" sz="2200" dirty="0"/>
              <a:t>Level 1 - Water Ski Coaching.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4997749F-1F58-73B1-B1B8-BA6D0742AD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12AF6554-5719-BB1D-3283-0ABFDF716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679395"/>
            <a:ext cx="3395345" cy="989965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12AF6554-5719-BB1D-3283-0ABFDF716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5" y="5755005"/>
            <a:ext cx="3395345" cy="9899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8D2A-8C59-2FE8-4493-B8E422B7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3832"/>
            <a:ext cx="7848600" cy="1143000"/>
          </a:xfrm>
        </p:spPr>
        <p:txBody>
          <a:bodyPr/>
          <a:lstStyle/>
          <a:p>
            <a:r>
              <a:rPr lang="en-AU" dirty="0"/>
              <a:t>Waterski and Wakeboard Australia Organisational Chart</a:t>
            </a:r>
            <a:br>
              <a:rPr lang="en-AU" dirty="0"/>
            </a:br>
            <a:endParaRPr lang="en-AU" dirty="0"/>
          </a:p>
        </p:txBody>
      </p:sp>
      <p:graphicFrame>
        <p:nvGraphicFramePr>
          <p:cNvPr id="5" name="SmartArt Placeholder 4">
            <a:extLst>
              <a:ext uri="{FF2B5EF4-FFF2-40B4-BE49-F238E27FC236}">
                <a16:creationId xmlns:a16="http://schemas.microsoft.com/office/drawing/2014/main" id="{0B0D04B6-0EDC-C3CC-A5DA-0E8AEA67AC61}"/>
              </a:ext>
            </a:extLst>
          </p:cNvPr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288583950"/>
              </p:ext>
            </p:extLst>
          </p:nvPr>
        </p:nvGraphicFramePr>
        <p:xfrm>
          <a:off x="609600" y="1628800"/>
          <a:ext cx="7924800" cy="43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3F48A8C8-D457-20EC-CDAF-6EFA7DE3A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455" y="5384249"/>
            <a:ext cx="30591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>
                <a:latin typeface="+mn-lt"/>
              </a:rPr>
              <a:t>December 2024</a:t>
            </a:r>
            <a:endParaRPr lang="en-AU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9663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>
            <a:extLst>
              <a:ext uri="{FF2B5EF4-FFF2-40B4-BE49-F238E27FC236}">
                <a16:creationId xmlns:a16="http://schemas.microsoft.com/office/drawing/2014/main" id="{0511F8B1-0682-2ED0-1604-4A8E8E09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WAWA Structure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12AF6554-5719-BB1D-3283-0ABFDF716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7" y="5755005"/>
            <a:ext cx="3395345" cy="989965"/>
          </a:xfrm>
          <a:prstGeom prst="rect">
            <a:avLst/>
          </a:prstGeom>
        </p:spPr>
      </p:pic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0053F93C-ECF2-45F7-9614-C1E81195367A}"/>
              </a:ext>
            </a:extLst>
          </p:cNvPr>
          <p:cNvSpPr/>
          <p:nvPr/>
        </p:nvSpPr>
        <p:spPr>
          <a:xfrm>
            <a:off x="3904516" y="1463427"/>
            <a:ext cx="831668" cy="716804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Director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Paul Hobbs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President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68" name="Straight Connector 2067">
            <a:extLst>
              <a:ext uri="{FF2B5EF4-FFF2-40B4-BE49-F238E27FC236}">
                <a16:creationId xmlns:a16="http://schemas.microsoft.com/office/drawing/2014/main" id="{2B5FAD14-B65B-49B6-86DD-292BFFA47A2D}"/>
              </a:ext>
            </a:extLst>
          </p:cNvPr>
          <p:cNvCxnSpPr>
            <a:cxnSpLocks/>
          </p:cNvCxnSpPr>
          <p:nvPr/>
        </p:nvCxnSpPr>
        <p:spPr>
          <a:xfrm>
            <a:off x="4326656" y="2181377"/>
            <a:ext cx="0" cy="10767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70" name="Straight Connector 2069">
            <a:extLst>
              <a:ext uri="{FF2B5EF4-FFF2-40B4-BE49-F238E27FC236}">
                <a16:creationId xmlns:a16="http://schemas.microsoft.com/office/drawing/2014/main" id="{1467F004-285F-4664-82BD-E35478D83E83}"/>
              </a:ext>
            </a:extLst>
          </p:cNvPr>
          <p:cNvCxnSpPr>
            <a:cxnSpLocks/>
          </p:cNvCxnSpPr>
          <p:nvPr/>
        </p:nvCxnSpPr>
        <p:spPr>
          <a:xfrm>
            <a:off x="4326656" y="2327523"/>
            <a:ext cx="11319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72" name="Freeform: Shape 2071">
            <a:extLst>
              <a:ext uri="{FF2B5EF4-FFF2-40B4-BE49-F238E27FC236}">
                <a16:creationId xmlns:a16="http://schemas.microsoft.com/office/drawing/2014/main" id="{F9787F77-D58C-4B97-8131-ABAD96F29CCA}"/>
              </a:ext>
            </a:extLst>
          </p:cNvPr>
          <p:cNvSpPr/>
          <p:nvPr/>
        </p:nvSpPr>
        <p:spPr>
          <a:xfrm>
            <a:off x="5441424" y="2018785"/>
            <a:ext cx="950964" cy="643583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Chief Executive Officer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Leeza Wray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5" name="Freeform: Shape 2074">
            <a:extLst>
              <a:ext uri="{FF2B5EF4-FFF2-40B4-BE49-F238E27FC236}">
                <a16:creationId xmlns:a16="http://schemas.microsoft.com/office/drawing/2014/main" id="{841EF664-F5EE-4A92-A59E-18907AF7441D}"/>
              </a:ext>
            </a:extLst>
          </p:cNvPr>
          <p:cNvSpPr/>
          <p:nvPr/>
        </p:nvSpPr>
        <p:spPr>
          <a:xfrm>
            <a:off x="6517852" y="2018785"/>
            <a:ext cx="916858" cy="651297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Finance &amp; Admin officer 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Evelyn Jetten</a:t>
            </a:r>
            <a:r>
              <a:rPr lang="en-AU" sz="10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en-AU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6" name="Right Brace 2075">
            <a:extLst>
              <a:ext uri="{FF2B5EF4-FFF2-40B4-BE49-F238E27FC236}">
                <a16:creationId xmlns:a16="http://schemas.microsoft.com/office/drawing/2014/main" id="{D81485F7-3520-4CFC-8708-57563D7AF19A}"/>
              </a:ext>
            </a:extLst>
          </p:cNvPr>
          <p:cNvSpPr/>
          <p:nvPr/>
        </p:nvSpPr>
        <p:spPr>
          <a:xfrm>
            <a:off x="7416426" y="2008664"/>
            <a:ext cx="456352" cy="11905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endParaRPr lang="en-AU"/>
          </a:p>
        </p:txBody>
      </p:sp>
      <p:cxnSp>
        <p:nvCxnSpPr>
          <p:cNvPr id="2077" name="Straight Connector 2076">
            <a:extLst>
              <a:ext uri="{FF2B5EF4-FFF2-40B4-BE49-F238E27FC236}">
                <a16:creationId xmlns:a16="http://schemas.microsoft.com/office/drawing/2014/main" id="{E21C30A0-C722-B448-DD38-2905FF7B9D8E}"/>
              </a:ext>
            </a:extLst>
          </p:cNvPr>
          <p:cNvCxnSpPr>
            <a:cxnSpLocks/>
          </p:cNvCxnSpPr>
          <p:nvPr/>
        </p:nvCxnSpPr>
        <p:spPr>
          <a:xfrm>
            <a:off x="6450108" y="2340576"/>
            <a:ext cx="0" cy="3295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79" name="Rectangle: Rounded Corners 2078">
            <a:extLst>
              <a:ext uri="{FF2B5EF4-FFF2-40B4-BE49-F238E27FC236}">
                <a16:creationId xmlns:a16="http://schemas.microsoft.com/office/drawing/2014/main" id="{7D157BD0-5E11-0DB0-1757-21A880F37212}"/>
              </a:ext>
            </a:extLst>
          </p:cNvPr>
          <p:cNvSpPr/>
          <p:nvPr/>
        </p:nvSpPr>
        <p:spPr>
          <a:xfrm>
            <a:off x="5807047" y="2707559"/>
            <a:ext cx="1187287" cy="472544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AU" sz="900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Admin Assistant Shelley Stephens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80" name="Straight Connector 2079">
            <a:extLst>
              <a:ext uri="{FF2B5EF4-FFF2-40B4-BE49-F238E27FC236}">
                <a16:creationId xmlns:a16="http://schemas.microsoft.com/office/drawing/2014/main" id="{34A3176E-A204-1DF5-0D71-09B3115C8F2D}"/>
              </a:ext>
            </a:extLst>
          </p:cNvPr>
          <p:cNvCxnSpPr>
            <a:cxnSpLocks/>
          </p:cNvCxnSpPr>
          <p:nvPr/>
        </p:nvCxnSpPr>
        <p:spPr>
          <a:xfrm>
            <a:off x="6392388" y="2340576"/>
            <a:ext cx="1154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82" name="Straight Connector 2081">
            <a:extLst>
              <a:ext uri="{FF2B5EF4-FFF2-40B4-BE49-F238E27FC236}">
                <a16:creationId xmlns:a16="http://schemas.microsoft.com/office/drawing/2014/main" id="{02EA42A0-DEE9-44C8-810E-35B13138974B}"/>
              </a:ext>
            </a:extLst>
          </p:cNvPr>
          <p:cNvCxnSpPr/>
          <p:nvPr/>
        </p:nvCxnSpPr>
        <p:spPr>
          <a:xfrm flipH="1">
            <a:off x="642937" y="3256409"/>
            <a:ext cx="7858125" cy="285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85" name="Freeform 5">
            <a:extLst>
              <a:ext uri="{FF2B5EF4-FFF2-40B4-BE49-F238E27FC236}">
                <a16:creationId xmlns:a16="http://schemas.microsoft.com/office/drawing/2014/main" id="{D4D427E9-6CF9-1A1A-07C4-6A12199E9F43}"/>
              </a:ext>
            </a:extLst>
          </p:cNvPr>
          <p:cNvSpPr/>
          <p:nvPr/>
        </p:nvSpPr>
        <p:spPr>
          <a:xfrm>
            <a:off x="467544" y="3356992"/>
            <a:ext cx="798560" cy="741040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Director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Gaye Moroney </a:t>
            </a:r>
            <a:endParaRPr lang="en-AU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86" name="Freeform 8">
            <a:extLst>
              <a:ext uri="{FF2B5EF4-FFF2-40B4-BE49-F238E27FC236}">
                <a16:creationId xmlns:a16="http://schemas.microsoft.com/office/drawing/2014/main" id="{8935E389-E77A-7762-2B33-75C750891D72}"/>
              </a:ext>
            </a:extLst>
          </p:cNvPr>
          <p:cNvSpPr/>
          <p:nvPr/>
        </p:nvSpPr>
        <p:spPr>
          <a:xfrm>
            <a:off x="1397176" y="3356992"/>
            <a:ext cx="798560" cy="741040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endParaRPr lang="en-AU" sz="900" b="1" kern="1200" dirty="0">
              <a:solidFill>
                <a:srgbClr val="FFFFF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Director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Ramon Horton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335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(Coaching</a:t>
            </a:r>
            <a:r>
              <a:rPr lang="en-AU" sz="11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	</a:t>
            </a:r>
            <a:endParaRPr lang="en-AU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87" name="Freeform 9">
            <a:extLst>
              <a:ext uri="{FF2B5EF4-FFF2-40B4-BE49-F238E27FC236}">
                <a16:creationId xmlns:a16="http://schemas.microsoft.com/office/drawing/2014/main" id="{C81DE92F-755F-0D27-56CF-946D0E5A72AB}"/>
              </a:ext>
            </a:extLst>
          </p:cNvPr>
          <p:cNvSpPr/>
          <p:nvPr/>
        </p:nvSpPr>
        <p:spPr>
          <a:xfrm>
            <a:off x="2339752" y="3356992"/>
            <a:ext cx="872491" cy="741040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Director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Stekelenburg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88" name="Freeform 12">
            <a:extLst>
              <a:ext uri="{FF2B5EF4-FFF2-40B4-BE49-F238E27FC236}">
                <a16:creationId xmlns:a16="http://schemas.microsoft.com/office/drawing/2014/main" id="{58B3AFF7-8DCF-5C09-7BF0-E325F915DB80}"/>
              </a:ext>
            </a:extLst>
          </p:cNvPr>
          <p:cNvSpPr/>
          <p:nvPr/>
        </p:nvSpPr>
        <p:spPr>
          <a:xfrm>
            <a:off x="3347864" y="3356992"/>
            <a:ext cx="798560" cy="732284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11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AU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Director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89" name="Freeform 11">
            <a:extLst>
              <a:ext uri="{FF2B5EF4-FFF2-40B4-BE49-F238E27FC236}">
                <a16:creationId xmlns:a16="http://schemas.microsoft.com/office/drawing/2014/main" id="{6C1AB3CF-C21C-C5AC-8A96-CE814A53CF59}"/>
              </a:ext>
            </a:extLst>
          </p:cNvPr>
          <p:cNvSpPr/>
          <p:nvPr/>
        </p:nvSpPr>
        <p:spPr>
          <a:xfrm>
            <a:off x="4464767" y="3356992"/>
            <a:ext cx="798560" cy="782042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Director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Finance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Stephen Adrian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90" name="Freeform 6">
            <a:extLst>
              <a:ext uri="{FF2B5EF4-FFF2-40B4-BE49-F238E27FC236}">
                <a16:creationId xmlns:a16="http://schemas.microsoft.com/office/drawing/2014/main" id="{7BD94539-CE07-D21D-934D-3CF53D2DA527}"/>
              </a:ext>
            </a:extLst>
          </p:cNvPr>
          <p:cNvSpPr/>
          <p:nvPr/>
        </p:nvSpPr>
        <p:spPr>
          <a:xfrm>
            <a:off x="5483256" y="3356992"/>
            <a:ext cx="888944" cy="779276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Director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Governance/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Environment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Jan Thurgar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91" name="Group 2090">
            <a:extLst>
              <a:ext uri="{FF2B5EF4-FFF2-40B4-BE49-F238E27FC236}">
                <a16:creationId xmlns:a16="http://schemas.microsoft.com/office/drawing/2014/main" id="{2823268F-5693-B655-B13B-A1FB12971C46}"/>
              </a:ext>
            </a:extLst>
          </p:cNvPr>
          <p:cNvGrpSpPr/>
          <p:nvPr/>
        </p:nvGrpSpPr>
        <p:grpSpPr>
          <a:xfrm>
            <a:off x="6560764" y="3349088"/>
            <a:ext cx="1971676" cy="819150"/>
            <a:chOff x="0" y="0"/>
            <a:chExt cx="2004994" cy="816262"/>
          </a:xfrm>
        </p:grpSpPr>
        <p:sp>
          <p:nvSpPr>
            <p:cNvPr id="2092" name="Freeform 44">
              <a:extLst>
                <a:ext uri="{FF2B5EF4-FFF2-40B4-BE49-F238E27FC236}">
                  <a16:creationId xmlns:a16="http://schemas.microsoft.com/office/drawing/2014/main" id="{764FABD6-F376-AE3C-F9E4-81709BA9285D}"/>
                </a:ext>
              </a:extLst>
            </p:cNvPr>
            <p:cNvSpPr/>
            <p:nvPr/>
          </p:nvSpPr>
          <p:spPr>
            <a:xfrm>
              <a:off x="0" y="0"/>
              <a:ext cx="936000" cy="816262"/>
            </a:xfrm>
            <a:custGeom>
              <a:avLst/>
              <a:gdLst>
                <a:gd name="connsiteX0" fmla="*/ 0 w 1160859"/>
                <a:gd name="connsiteY0" fmla="*/ 82711 h 827112"/>
                <a:gd name="connsiteX1" fmla="*/ 82711 w 1160859"/>
                <a:gd name="connsiteY1" fmla="*/ 0 h 827112"/>
                <a:gd name="connsiteX2" fmla="*/ 1078148 w 1160859"/>
                <a:gd name="connsiteY2" fmla="*/ 0 h 827112"/>
                <a:gd name="connsiteX3" fmla="*/ 1160859 w 1160859"/>
                <a:gd name="connsiteY3" fmla="*/ 82711 h 827112"/>
                <a:gd name="connsiteX4" fmla="*/ 1160859 w 1160859"/>
                <a:gd name="connsiteY4" fmla="*/ 744401 h 827112"/>
                <a:gd name="connsiteX5" fmla="*/ 1078148 w 1160859"/>
                <a:gd name="connsiteY5" fmla="*/ 827112 h 827112"/>
                <a:gd name="connsiteX6" fmla="*/ 82711 w 1160859"/>
                <a:gd name="connsiteY6" fmla="*/ 827112 h 827112"/>
                <a:gd name="connsiteX7" fmla="*/ 0 w 1160859"/>
                <a:gd name="connsiteY7" fmla="*/ 744401 h 827112"/>
                <a:gd name="connsiteX8" fmla="*/ 0 w 1160859"/>
                <a:gd name="connsiteY8" fmla="*/ 82711 h 82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0859" h="827112">
                  <a:moveTo>
                    <a:pt x="0" y="82711"/>
                  </a:moveTo>
                  <a:cubicBezTo>
                    <a:pt x="0" y="37031"/>
                    <a:pt x="37031" y="0"/>
                    <a:pt x="82711" y="0"/>
                  </a:cubicBezTo>
                  <a:lnTo>
                    <a:pt x="1078148" y="0"/>
                  </a:lnTo>
                  <a:cubicBezTo>
                    <a:pt x="1123828" y="0"/>
                    <a:pt x="1160859" y="37031"/>
                    <a:pt x="1160859" y="82711"/>
                  </a:cubicBezTo>
                  <a:lnTo>
                    <a:pt x="1160859" y="744401"/>
                  </a:lnTo>
                  <a:cubicBezTo>
                    <a:pt x="1160859" y="790081"/>
                    <a:pt x="1123828" y="827112"/>
                    <a:pt x="1078148" y="827112"/>
                  </a:cubicBezTo>
                  <a:lnTo>
                    <a:pt x="82711" y="827112"/>
                  </a:lnTo>
                  <a:cubicBezTo>
                    <a:pt x="37031" y="827112"/>
                    <a:pt x="0" y="790081"/>
                    <a:pt x="0" y="744401"/>
                  </a:cubicBezTo>
                  <a:lnTo>
                    <a:pt x="0" y="82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505" tIns="85185" rIns="105505" bIns="85185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60"/>
                </a:spcAft>
              </a:pPr>
              <a:r>
                <a:rPr lang="en-AU" sz="9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Director</a:t>
              </a:r>
              <a:endParaRPr lang="en-AU" sz="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en-AU" sz="9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Andrew Jetten</a:t>
              </a:r>
              <a:endParaRPr lang="en-AU" sz="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  <a:spcAft>
                  <a:spcPts val="335"/>
                </a:spcAft>
              </a:pPr>
              <a:r>
                <a:rPr lang="en-AU" sz="9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(States Liaison)</a:t>
              </a:r>
              <a:endParaRPr lang="en-AU" sz="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93" name="Freeform 47">
              <a:extLst>
                <a:ext uri="{FF2B5EF4-FFF2-40B4-BE49-F238E27FC236}">
                  <a16:creationId xmlns:a16="http://schemas.microsoft.com/office/drawing/2014/main" id="{991849FA-861A-64E4-3263-785F04524F0C}"/>
                </a:ext>
              </a:extLst>
            </p:cNvPr>
            <p:cNvSpPr/>
            <p:nvPr/>
          </p:nvSpPr>
          <p:spPr>
            <a:xfrm>
              <a:off x="1068994" y="7664"/>
              <a:ext cx="936000" cy="720000"/>
            </a:xfrm>
            <a:custGeom>
              <a:avLst/>
              <a:gdLst>
                <a:gd name="connsiteX0" fmla="*/ 0 w 1160859"/>
                <a:gd name="connsiteY0" fmla="*/ 82711 h 827112"/>
                <a:gd name="connsiteX1" fmla="*/ 82711 w 1160859"/>
                <a:gd name="connsiteY1" fmla="*/ 0 h 827112"/>
                <a:gd name="connsiteX2" fmla="*/ 1078148 w 1160859"/>
                <a:gd name="connsiteY2" fmla="*/ 0 h 827112"/>
                <a:gd name="connsiteX3" fmla="*/ 1160859 w 1160859"/>
                <a:gd name="connsiteY3" fmla="*/ 82711 h 827112"/>
                <a:gd name="connsiteX4" fmla="*/ 1160859 w 1160859"/>
                <a:gd name="connsiteY4" fmla="*/ 744401 h 827112"/>
                <a:gd name="connsiteX5" fmla="*/ 1078148 w 1160859"/>
                <a:gd name="connsiteY5" fmla="*/ 827112 h 827112"/>
                <a:gd name="connsiteX6" fmla="*/ 82711 w 1160859"/>
                <a:gd name="connsiteY6" fmla="*/ 827112 h 827112"/>
                <a:gd name="connsiteX7" fmla="*/ 0 w 1160859"/>
                <a:gd name="connsiteY7" fmla="*/ 744401 h 827112"/>
                <a:gd name="connsiteX8" fmla="*/ 0 w 1160859"/>
                <a:gd name="connsiteY8" fmla="*/ 82711 h 82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0859" h="827112">
                  <a:moveTo>
                    <a:pt x="0" y="82711"/>
                  </a:moveTo>
                  <a:cubicBezTo>
                    <a:pt x="0" y="37031"/>
                    <a:pt x="37031" y="0"/>
                    <a:pt x="82711" y="0"/>
                  </a:cubicBezTo>
                  <a:lnTo>
                    <a:pt x="1078148" y="0"/>
                  </a:lnTo>
                  <a:cubicBezTo>
                    <a:pt x="1123828" y="0"/>
                    <a:pt x="1160859" y="37031"/>
                    <a:pt x="1160859" y="82711"/>
                  </a:cubicBezTo>
                  <a:lnTo>
                    <a:pt x="1160859" y="744401"/>
                  </a:lnTo>
                  <a:cubicBezTo>
                    <a:pt x="1160859" y="790081"/>
                    <a:pt x="1123828" y="827112"/>
                    <a:pt x="1078148" y="827112"/>
                  </a:cubicBezTo>
                  <a:lnTo>
                    <a:pt x="82711" y="827112"/>
                  </a:lnTo>
                  <a:cubicBezTo>
                    <a:pt x="37031" y="827112"/>
                    <a:pt x="0" y="790081"/>
                    <a:pt x="0" y="744401"/>
                  </a:cubicBezTo>
                  <a:lnTo>
                    <a:pt x="0" y="82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505" tIns="85185" rIns="105505" bIns="85185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60"/>
                </a:spcAft>
              </a:pPr>
              <a:r>
                <a:rPr lang="en-AU" sz="9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Director Marketing Carol de la Haye</a:t>
              </a:r>
              <a:endParaRPr lang="en-AU" sz="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95" name="Straight Connector 2094">
            <a:extLst>
              <a:ext uri="{FF2B5EF4-FFF2-40B4-BE49-F238E27FC236}">
                <a16:creationId xmlns:a16="http://schemas.microsoft.com/office/drawing/2014/main" id="{0D05C6CC-861F-4765-9144-D0DE8919D7ED}"/>
              </a:ext>
            </a:extLst>
          </p:cNvPr>
          <p:cNvCxnSpPr>
            <a:cxnSpLocks/>
          </p:cNvCxnSpPr>
          <p:nvPr/>
        </p:nvCxnSpPr>
        <p:spPr>
          <a:xfrm>
            <a:off x="4326656" y="3270696"/>
            <a:ext cx="7327" cy="9374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97" name="Straight Connector 2096">
            <a:extLst>
              <a:ext uri="{FF2B5EF4-FFF2-40B4-BE49-F238E27FC236}">
                <a16:creationId xmlns:a16="http://schemas.microsoft.com/office/drawing/2014/main" id="{F8F6A436-FF5D-4EDB-BA0B-6DF37CD2285A}"/>
              </a:ext>
            </a:extLst>
          </p:cNvPr>
          <p:cNvCxnSpPr>
            <a:cxnSpLocks/>
          </p:cNvCxnSpPr>
          <p:nvPr/>
        </p:nvCxnSpPr>
        <p:spPr>
          <a:xfrm flipH="1">
            <a:off x="492377" y="4221088"/>
            <a:ext cx="8328095" cy="57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00" name="Freeform: Shape 2099">
            <a:extLst>
              <a:ext uri="{FF2B5EF4-FFF2-40B4-BE49-F238E27FC236}">
                <a16:creationId xmlns:a16="http://schemas.microsoft.com/office/drawing/2014/main" id="{97F15299-A8E8-4979-B973-8B1F15860753}"/>
              </a:ext>
            </a:extLst>
          </p:cNvPr>
          <p:cNvSpPr/>
          <p:nvPr/>
        </p:nvSpPr>
        <p:spPr>
          <a:xfrm>
            <a:off x="498921" y="4315435"/>
            <a:ext cx="894375" cy="769749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endParaRPr lang="en-AU" sz="900" b="1" kern="1200" dirty="0">
              <a:solidFill>
                <a:srgbClr val="FFFFF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States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Shaun O'Callaghan</a:t>
            </a:r>
            <a:r>
              <a:rPr lang="en-AU" sz="11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en-AU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1" name="Freeform: Shape 2100">
            <a:extLst>
              <a:ext uri="{FF2B5EF4-FFF2-40B4-BE49-F238E27FC236}">
                <a16:creationId xmlns:a16="http://schemas.microsoft.com/office/drawing/2014/main" id="{D30E6B0E-7926-4C6D-BB62-F17BD371C417}"/>
              </a:ext>
            </a:extLst>
          </p:cNvPr>
          <p:cNvSpPr/>
          <p:nvPr/>
        </p:nvSpPr>
        <p:spPr>
          <a:xfrm>
            <a:off x="1453927" y="4323184"/>
            <a:ext cx="885825" cy="762000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States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NSW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Jan Thurgar</a:t>
            </a:r>
            <a:r>
              <a:rPr lang="en-AU" sz="11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en-AU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2" name="Freeform: Shape 2101">
            <a:extLst>
              <a:ext uri="{FF2B5EF4-FFF2-40B4-BE49-F238E27FC236}">
                <a16:creationId xmlns:a16="http://schemas.microsoft.com/office/drawing/2014/main" id="{E658EE40-E065-43D8-A3BE-822378B817E9}"/>
              </a:ext>
            </a:extLst>
          </p:cNvPr>
          <p:cNvSpPr/>
          <p:nvPr/>
        </p:nvSpPr>
        <p:spPr>
          <a:xfrm>
            <a:off x="2411760" y="4338409"/>
            <a:ext cx="885826" cy="746775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States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VIC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Dave Ryan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3" name="Freeform: Shape 2102">
            <a:extLst>
              <a:ext uri="{FF2B5EF4-FFF2-40B4-BE49-F238E27FC236}">
                <a16:creationId xmlns:a16="http://schemas.microsoft.com/office/drawing/2014/main" id="{B0455BA3-AEBD-4A01-AF8B-5D791E523D72}"/>
              </a:ext>
            </a:extLst>
          </p:cNvPr>
          <p:cNvSpPr/>
          <p:nvPr/>
        </p:nvSpPr>
        <p:spPr>
          <a:xfrm>
            <a:off x="3419872" y="4358209"/>
            <a:ext cx="843095" cy="726975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States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QLD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Ken </a:t>
            </a:r>
            <a:r>
              <a:rPr lang="en-AU" sz="900" kern="1200" dirty="0" err="1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Jeude</a:t>
            </a:r>
            <a:r>
              <a:rPr lang="en-AU" sz="11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en-AU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4" name="Freeform: Shape 2103">
            <a:extLst>
              <a:ext uri="{FF2B5EF4-FFF2-40B4-BE49-F238E27FC236}">
                <a16:creationId xmlns:a16="http://schemas.microsoft.com/office/drawing/2014/main" id="{7087ABE8-A1CB-4226-AE6E-D32E831CC7A8}"/>
              </a:ext>
            </a:extLst>
          </p:cNvPr>
          <p:cNvSpPr/>
          <p:nvPr/>
        </p:nvSpPr>
        <p:spPr>
          <a:xfrm>
            <a:off x="4355976" y="4365104"/>
            <a:ext cx="865634" cy="664164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Division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Barefoot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O'Neill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5" name="Freeform: Shape 2104">
            <a:extLst>
              <a:ext uri="{FF2B5EF4-FFF2-40B4-BE49-F238E27FC236}">
                <a16:creationId xmlns:a16="http://schemas.microsoft.com/office/drawing/2014/main" id="{F38587EC-D925-4202-AF8C-3A2748BDA496}"/>
              </a:ext>
            </a:extLst>
          </p:cNvPr>
          <p:cNvSpPr/>
          <p:nvPr/>
        </p:nvSpPr>
        <p:spPr>
          <a:xfrm>
            <a:off x="5292080" y="4365104"/>
            <a:ext cx="865635" cy="664164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Division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Disabled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Glen Sidman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6" name="Freeform: Shape 2105">
            <a:extLst>
              <a:ext uri="{FF2B5EF4-FFF2-40B4-BE49-F238E27FC236}">
                <a16:creationId xmlns:a16="http://schemas.microsoft.com/office/drawing/2014/main" id="{CE1F84EA-5810-472B-9DB6-109F89DDB1A9}"/>
              </a:ext>
            </a:extLst>
          </p:cNvPr>
          <p:cNvSpPr/>
          <p:nvPr/>
        </p:nvSpPr>
        <p:spPr>
          <a:xfrm>
            <a:off x="6228184" y="4365104"/>
            <a:ext cx="865634" cy="732681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Division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Show Ski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Ramon Horton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8" name="Freeform: Shape 2107">
            <a:extLst>
              <a:ext uri="{FF2B5EF4-FFF2-40B4-BE49-F238E27FC236}">
                <a16:creationId xmlns:a16="http://schemas.microsoft.com/office/drawing/2014/main" id="{34CCD840-CC41-4947-9266-B1113C3E839C}"/>
              </a:ext>
            </a:extLst>
          </p:cNvPr>
          <p:cNvSpPr/>
          <p:nvPr/>
        </p:nvSpPr>
        <p:spPr>
          <a:xfrm>
            <a:off x="8122931" y="4365104"/>
            <a:ext cx="841557" cy="746775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Division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Tournament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Mark Quinn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9" name="Freeform: Shape 2108">
            <a:extLst>
              <a:ext uri="{FF2B5EF4-FFF2-40B4-BE49-F238E27FC236}">
                <a16:creationId xmlns:a16="http://schemas.microsoft.com/office/drawing/2014/main" id="{8C3E8B3E-E2E5-4E55-B7BF-8E323970E860}"/>
              </a:ext>
            </a:extLst>
          </p:cNvPr>
          <p:cNvSpPr/>
          <p:nvPr/>
        </p:nvSpPr>
        <p:spPr>
          <a:xfrm>
            <a:off x="7164288" y="4365104"/>
            <a:ext cx="865634" cy="732682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Division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Wakeboard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Paul McCarthy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10" name="Freeform: Shape 2109">
            <a:extLst>
              <a:ext uri="{FF2B5EF4-FFF2-40B4-BE49-F238E27FC236}">
                <a16:creationId xmlns:a16="http://schemas.microsoft.com/office/drawing/2014/main" id="{3DDABC88-3CB7-4538-B1B7-166EBE6D11BA}"/>
              </a:ext>
            </a:extLst>
          </p:cNvPr>
          <p:cNvSpPr/>
          <p:nvPr/>
        </p:nvSpPr>
        <p:spPr>
          <a:xfrm>
            <a:off x="474459" y="5157192"/>
            <a:ext cx="894375" cy="753980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States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ACT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Trevor Fowler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11" name="Freeform: Shape 2110">
            <a:extLst>
              <a:ext uri="{FF2B5EF4-FFF2-40B4-BE49-F238E27FC236}">
                <a16:creationId xmlns:a16="http://schemas.microsoft.com/office/drawing/2014/main" id="{9F000890-1CB1-4F56-974B-34F284AB09DF}"/>
              </a:ext>
            </a:extLst>
          </p:cNvPr>
          <p:cNvSpPr/>
          <p:nvPr/>
        </p:nvSpPr>
        <p:spPr>
          <a:xfrm>
            <a:off x="1453928" y="5157192"/>
            <a:ext cx="957832" cy="765393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States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TAS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Nathan Williams</a:t>
            </a:r>
            <a:r>
              <a:rPr lang="en-AU" sz="11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en-AU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12" name="Freeform: Shape 2111">
            <a:extLst>
              <a:ext uri="{FF2B5EF4-FFF2-40B4-BE49-F238E27FC236}">
                <a16:creationId xmlns:a16="http://schemas.microsoft.com/office/drawing/2014/main" id="{06E3330A-7E5F-48C0-90BC-4DD2A5B4C3DD}"/>
              </a:ext>
            </a:extLst>
          </p:cNvPr>
          <p:cNvSpPr/>
          <p:nvPr/>
        </p:nvSpPr>
        <p:spPr>
          <a:xfrm>
            <a:off x="2454801" y="5157192"/>
            <a:ext cx="919053" cy="771815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States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NT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Michael Henderson</a:t>
            </a:r>
            <a:endParaRPr lang="en-AU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13" name="Freeform: Shape 2112">
            <a:extLst>
              <a:ext uri="{FF2B5EF4-FFF2-40B4-BE49-F238E27FC236}">
                <a16:creationId xmlns:a16="http://schemas.microsoft.com/office/drawing/2014/main" id="{AAD4B7A3-1FA9-4D02-A9B6-5F4534C8F401}"/>
              </a:ext>
            </a:extLst>
          </p:cNvPr>
          <p:cNvSpPr/>
          <p:nvPr/>
        </p:nvSpPr>
        <p:spPr>
          <a:xfrm>
            <a:off x="3419872" y="5157192"/>
            <a:ext cx="906784" cy="756295"/>
          </a:xfrm>
          <a:custGeom>
            <a:avLst/>
            <a:gdLst>
              <a:gd name="connsiteX0" fmla="*/ 0 w 1160859"/>
              <a:gd name="connsiteY0" fmla="*/ 82711 h 827112"/>
              <a:gd name="connsiteX1" fmla="*/ 82711 w 1160859"/>
              <a:gd name="connsiteY1" fmla="*/ 0 h 827112"/>
              <a:gd name="connsiteX2" fmla="*/ 1078148 w 1160859"/>
              <a:gd name="connsiteY2" fmla="*/ 0 h 827112"/>
              <a:gd name="connsiteX3" fmla="*/ 1160859 w 1160859"/>
              <a:gd name="connsiteY3" fmla="*/ 82711 h 827112"/>
              <a:gd name="connsiteX4" fmla="*/ 1160859 w 1160859"/>
              <a:gd name="connsiteY4" fmla="*/ 744401 h 827112"/>
              <a:gd name="connsiteX5" fmla="*/ 1078148 w 1160859"/>
              <a:gd name="connsiteY5" fmla="*/ 827112 h 827112"/>
              <a:gd name="connsiteX6" fmla="*/ 82711 w 1160859"/>
              <a:gd name="connsiteY6" fmla="*/ 827112 h 827112"/>
              <a:gd name="connsiteX7" fmla="*/ 0 w 1160859"/>
              <a:gd name="connsiteY7" fmla="*/ 744401 h 827112"/>
              <a:gd name="connsiteX8" fmla="*/ 0 w 1160859"/>
              <a:gd name="connsiteY8" fmla="*/ 82711 h 8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59" h="827112">
                <a:moveTo>
                  <a:pt x="0" y="82711"/>
                </a:moveTo>
                <a:cubicBezTo>
                  <a:pt x="0" y="37031"/>
                  <a:pt x="37031" y="0"/>
                  <a:pt x="82711" y="0"/>
                </a:cubicBezTo>
                <a:lnTo>
                  <a:pt x="1078148" y="0"/>
                </a:lnTo>
                <a:cubicBezTo>
                  <a:pt x="1123828" y="0"/>
                  <a:pt x="1160859" y="37031"/>
                  <a:pt x="1160859" y="82711"/>
                </a:cubicBezTo>
                <a:lnTo>
                  <a:pt x="1160859" y="744401"/>
                </a:lnTo>
                <a:cubicBezTo>
                  <a:pt x="1160859" y="790081"/>
                  <a:pt x="1123828" y="827112"/>
                  <a:pt x="1078148" y="827112"/>
                </a:cubicBezTo>
                <a:lnTo>
                  <a:pt x="82711" y="827112"/>
                </a:lnTo>
                <a:cubicBezTo>
                  <a:pt x="37031" y="827112"/>
                  <a:pt x="0" y="790081"/>
                  <a:pt x="0" y="744401"/>
                </a:cubicBezTo>
                <a:lnTo>
                  <a:pt x="0" y="827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05" tIns="85185" rIns="105505" bIns="8518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b="1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States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WA</a:t>
            </a:r>
            <a:endParaRPr lang="en-AU" sz="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en-AU" sz="900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Jarrad Green</a:t>
            </a:r>
            <a:endParaRPr lang="en-AU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5334D30-5866-4FCA-AC00-3308A9BC93B1}"/>
              </a:ext>
            </a:extLst>
          </p:cNvPr>
          <p:cNvSpPr/>
          <p:nvPr/>
        </p:nvSpPr>
        <p:spPr>
          <a:xfrm rot="10800000">
            <a:off x="348360" y="3070065"/>
            <a:ext cx="45719" cy="11510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endParaRPr lang="en-AU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3164AEF-0A9B-C8FD-6585-45C809C8A057}"/>
              </a:ext>
            </a:extLst>
          </p:cNvPr>
          <p:cNvSpPr/>
          <p:nvPr/>
        </p:nvSpPr>
        <p:spPr>
          <a:xfrm rot="10800000">
            <a:off x="323527" y="4358208"/>
            <a:ext cx="65837" cy="16630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endParaRPr lang="en-A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B1BF881A-346B-2779-3028-9F91C4B0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Water Ski &amp; Wakeboard Australia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9534C461-E46B-7A66-A0DF-AD12D7B3A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65400"/>
            <a:ext cx="7848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Candara" panose="020E0502030303020204" pitchFamily="34" charset="0"/>
              <a:buChar char="*"/>
            </a:pPr>
            <a:r>
              <a:rPr lang="en-AU" altLang="en-US" sz="2200" dirty="0">
                <a:solidFill>
                  <a:srgbClr val="04045E"/>
                </a:solidFill>
                <a:latin typeface="+mj-lt"/>
              </a:rPr>
              <a:t>Chief Executive Officer – Leeza Wray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Candara" panose="020E0502030303020204" pitchFamily="34" charset="0"/>
              <a:buChar char="*"/>
            </a:pPr>
            <a:r>
              <a:rPr lang="en-AU" altLang="en-US" sz="2200" dirty="0">
                <a:solidFill>
                  <a:srgbClr val="04045E"/>
                </a:solidFill>
                <a:latin typeface="+mj-lt"/>
              </a:rPr>
              <a:t>Finance &amp; Admin Officer – Evelyn Jetten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Candara" panose="020E0502030303020204" pitchFamily="34" charset="0"/>
              <a:buChar char="*"/>
            </a:pPr>
            <a:r>
              <a:rPr lang="en-AU" altLang="en-US" sz="2200" dirty="0">
                <a:solidFill>
                  <a:srgbClr val="04045E"/>
                </a:solidFill>
                <a:latin typeface="+mj-lt"/>
              </a:rPr>
              <a:t>Admin Assistant - Shelley Stephens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Candara" panose="020E0502030303020204" pitchFamily="34" charset="0"/>
              <a:buChar char="*"/>
            </a:pPr>
            <a:r>
              <a:rPr lang="en-US" altLang="en-US" sz="2200" dirty="0">
                <a:solidFill>
                  <a:srgbClr val="04045E"/>
                </a:solidFill>
                <a:latin typeface="+mj-lt"/>
              </a:rPr>
              <a:t>08 9361 1005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Candara" panose="020E0502030303020204" pitchFamily="34" charset="0"/>
              <a:buChar char="*"/>
            </a:pPr>
            <a:r>
              <a:rPr lang="en-US" altLang="en-US" sz="2200" dirty="0">
                <a:solidFill>
                  <a:srgbClr val="04045E"/>
                </a:solidFill>
                <a:latin typeface="+mj-lt"/>
              </a:rPr>
              <a:t>admin@awwf.com.au</a:t>
            </a:r>
            <a:endParaRPr lang="en-AU" altLang="en-US" sz="2200" dirty="0">
              <a:solidFill>
                <a:srgbClr val="04045E"/>
              </a:solidFill>
              <a:latin typeface="+mj-lt"/>
            </a:endParaRPr>
          </a:p>
        </p:txBody>
      </p:sp>
      <p:sp>
        <p:nvSpPr>
          <p:cNvPr id="26629" name="Text Box 7">
            <a:extLst>
              <a:ext uri="{FF2B5EF4-FFF2-40B4-BE49-F238E27FC236}">
                <a16:creationId xmlns:a16="http://schemas.microsoft.com/office/drawing/2014/main" id="{7670D268-86D0-9E87-D497-23796EAE1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85" y="1700213"/>
            <a:ext cx="2176919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u="sng" dirty="0">
                <a:solidFill>
                  <a:srgbClr val="04045E"/>
                </a:solidFill>
                <a:latin typeface="+mj-lt"/>
              </a:rPr>
              <a:t>National Office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BB7F0B5D-C3D6-C41D-A6DF-9EDA7F875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2282031"/>
            <a:ext cx="7408862" cy="3451225"/>
          </a:xfrm>
        </p:spPr>
        <p:txBody>
          <a:bodyPr/>
          <a:lstStyle/>
          <a:p>
            <a:pPr eaLnBrk="1" hangingPunct="1"/>
            <a:r>
              <a:rPr lang="en-AU" altLang="en-US" sz="2200" dirty="0"/>
              <a:t>Headquarters in Geneva Switzerland.</a:t>
            </a:r>
          </a:p>
          <a:p>
            <a:pPr eaLnBrk="1" hangingPunct="1"/>
            <a:r>
              <a:rPr lang="en-AU" altLang="en-US" sz="2200" dirty="0"/>
              <a:t>Peak body for international competition.</a:t>
            </a:r>
          </a:p>
          <a:p>
            <a:pPr eaLnBrk="1" hangingPunct="1"/>
            <a:r>
              <a:rPr lang="en-AU" altLang="en-US" sz="2200" dirty="0"/>
              <a:t>World Titles venue determined by Divisional Council, organised by country organising committee.</a:t>
            </a:r>
          </a:p>
          <a:p>
            <a:pPr eaLnBrk="1" hangingPunct="1"/>
            <a:r>
              <a:rPr lang="en-US" altLang="en-US" sz="2200" dirty="0"/>
              <a:t>WAWA is a Federation of Oceania.</a:t>
            </a:r>
          </a:p>
          <a:p>
            <a:pPr eaLnBrk="1" hangingPunct="1"/>
            <a:r>
              <a:rPr lang="en-US" altLang="en-US" sz="2200" dirty="0"/>
              <a:t>Oceania is a confederation of the IWWF.</a:t>
            </a:r>
            <a:endParaRPr lang="en-AU" altLang="en-US" sz="2200" dirty="0"/>
          </a:p>
          <a:p>
            <a:pPr eaLnBrk="1" hangingPunct="1"/>
            <a:endParaRPr lang="en-AU" altLang="en-US" dirty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22ED182-7F88-3ED5-8EA5-55BC9C278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4900" dirty="0"/>
              <a:t>International</a:t>
            </a:r>
            <a:r>
              <a:rPr lang="en-AU" dirty="0"/>
              <a:t> Water Ski  &amp;  Wakeboard  (IWWF)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9DBCA1C4-AFF7-10F8-0846-C5E590182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FCAE43-FC2A-491D-98D7-F8E9B2934845}" type="slidenum">
              <a:rPr lang="en-US" altLang="en-US" sz="1400" smtClean="0">
                <a:solidFill>
                  <a:schemeClr val="bg2"/>
                </a:solidFill>
              </a:rPr>
              <a:pPr/>
              <a:t>24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3C3D914-762D-F136-5841-7B0F8B44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/>
              <a:t>International Waterski &amp; Wakeboard Federation (IWWF)</a:t>
            </a:r>
          </a:p>
        </p:txBody>
      </p:sp>
      <p:pic>
        <p:nvPicPr>
          <p:cNvPr id="5" name="Picture 4" descr="A computer screen shot of a chart&#10;&#10;Description automatically generated">
            <a:extLst>
              <a:ext uri="{FF2B5EF4-FFF2-40B4-BE49-F238E27FC236}">
                <a16:creationId xmlns:a16="http://schemas.microsoft.com/office/drawing/2014/main" id="{C4E13F13-9F25-C1B7-3B51-EF7DED845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69"/>
            <a:ext cx="9144000" cy="647666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60A1D63-485E-3526-0DDC-FD9C1A090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/>
              <a:t>Water Ski &amp; Wakeboard Australia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7FDF-E57A-7C19-73C0-40822A4E0388}"/>
              </a:ext>
            </a:extLst>
          </p:cNvPr>
          <p:cNvSpPr/>
          <p:nvPr/>
        </p:nvSpPr>
        <p:spPr>
          <a:xfrm>
            <a:off x="1258888" y="3854450"/>
            <a:ext cx="9366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F11F57-423C-DB74-F84E-F8DEE4D5747F}"/>
              </a:ext>
            </a:extLst>
          </p:cNvPr>
          <p:cNvSpPr/>
          <p:nvPr/>
        </p:nvSpPr>
        <p:spPr>
          <a:xfrm>
            <a:off x="2627313" y="3881438"/>
            <a:ext cx="936625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41FB5-4A79-3899-A8C8-AEB0F1A11997}"/>
              </a:ext>
            </a:extLst>
          </p:cNvPr>
          <p:cNvSpPr/>
          <p:nvPr/>
        </p:nvSpPr>
        <p:spPr>
          <a:xfrm>
            <a:off x="5172415" y="3856038"/>
            <a:ext cx="936625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9CEF48-A356-9271-B1F3-2F5E1B0EE237}"/>
              </a:ext>
            </a:extLst>
          </p:cNvPr>
          <p:cNvSpPr/>
          <p:nvPr/>
        </p:nvSpPr>
        <p:spPr>
          <a:xfrm>
            <a:off x="3912202" y="3876710"/>
            <a:ext cx="936625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1EBF4C-7D2E-9D3A-C084-8EF0D60685B2}"/>
              </a:ext>
            </a:extLst>
          </p:cNvPr>
          <p:cNvSpPr/>
          <p:nvPr/>
        </p:nvSpPr>
        <p:spPr>
          <a:xfrm>
            <a:off x="3851274" y="2492896"/>
            <a:ext cx="1152774" cy="437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CD6EC3-B78F-8F7A-884B-58365831E810}"/>
              </a:ext>
            </a:extLst>
          </p:cNvPr>
          <p:cNvSpPr/>
          <p:nvPr/>
        </p:nvSpPr>
        <p:spPr>
          <a:xfrm>
            <a:off x="2627289" y="3058336"/>
            <a:ext cx="3481751" cy="62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98D85E9D-4006-5AD3-7782-5637C7AE9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148" y="3133184"/>
            <a:ext cx="374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4045E"/>
                </a:solidFill>
                <a:latin typeface="+mn-lt"/>
              </a:rPr>
              <a:t>WAWA</a:t>
            </a:r>
            <a:endParaRPr lang="en-AU" altLang="en-US" dirty="0">
              <a:solidFill>
                <a:srgbClr val="04045E"/>
              </a:solidFill>
              <a:latin typeface="+mn-lt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093823E5-B5B4-DA34-E68E-3E71DA04A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2546960"/>
            <a:ext cx="13017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4045E"/>
                </a:solidFill>
                <a:latin typeface="+mn-lt"/>
              </a:rPr>
              <a:t>Oceania</a:t>
            </a:r>
            <a:endParaRPr lang="en-AU" altLang="en-US" sz="1400" dirty="0">
              <a:solidFill>
                <a:srgbClr val="04045E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019F40-4AA3-3B94-1F1B-C4D4BA298E25}"/>
              </a:ext>
            </a:extLst>
          </p:cNvPr>
          <p:cNvSpPr/>
          <p:nvPr/>
        </p:nvSpPr>
        <p:spPr>
          <a:xfrm>
            <a:off x="3851273" y="1859468"/>
            <a:ext cx="1152775" cy="462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CA0291D-77AA-0E77-96FE-C4C4052AB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1909381"/>
            <a:ext cx="1301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4045E"/>
                </a:solidFill>
                <a:latin typeface="+mn-lt"/>
              </a:rPr>
              <a:t>IWWF</a:t>
            </a:r>
            <a:endParaRPr lang="en-AU" altLang="en-US" sz="1400" dirty="0">
              <a:solidFill>
                <a:srgbClr val="04045E"/>
              </a:solidFill>
              <a:latin typeface="+mn-lt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DB0BCC56-D079-8A87-2E16-C6D2D3CF0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30" y="4005262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4045E"/>
                </a:solidFill>
                <a:latin typeface="+mn-lt"/>
              </a:rPr>
              <a:t>TWSA</a:t>
            </a:r>
            <a:endParaRPr lang="en-AU" altLang="en-US" sz="1400" dirty="0">
              <a:solidFill>
                <a:srgbClr val="04045E"/>
              </a:solidFill>
              <a:latin typeface="+mn-lt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5FB8AB92-2E23-E4A6-F0A0-5FDB3F208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527" y="4005263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latin typeface="+mn-lt"/>
              </a:rPr>
              <a:t>Barefoot</a:t>
            </a:r>
            <a:endParaRPr lang="en-AU" altLang="en-US" sz="1400" dirty="0">
              <a:latin typeface="+mn-lt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DA21A0E1-56BC-9636-6886-53020DCD5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150" y="4005263"/>
            <a:ext cx="86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4045E"/>
                </a:solidFill>
                <a:latin typeface="+mn-lt"/>
              </a:rPr>
              <a:t>Show</a:t>
            </a:r>
            <a:endParaRPr lang="en-AU" altLang="en-US" sz="1400" dirty="0">
              <a:solidFill>
                <a:srgbClr val="04045E"/>
              </a:solidFill>
              <a:latin typeface="+mn-lt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3BAEF998-E8DA-E76C-C675-AD3329A3B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627" y="3985037"/>
            <a:ext cx="790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4045E"/>
                </a:solidFill>
                <a:latin typeface="+mn-lt"/>
              </a:rPr>
              <a:t>Wake</a:t>
            </a:r>
            <a:endParaRPr lang="en-AU" altLang="en-US" sz="1400" dirty="0">
              <a:solidFill>
                <a:srgbClr val="04045E"/>
              </a:solidFill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47289A-87EB-53FD-F1AF-C146D3824685}"/>
              </a:ext>
            </a:extLst>
          </p:cNvPr>
          <p:cNvSpPr/>
          <p:nvPr/>
        </p:nvSpPr>
        <p:spPr>
          <a:xfrm>
            <a:off x="7451799" y="4653136"/>
            <a:ext cx="936625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C33DC1-C685-DF38-4B01-EDB3E426D97C}"/>
              </a:ext>
            </a:extLst>
          </p:cNvPr>
          <p:cNvSpPr/>
          <p:nvPr/>
        </p:nvSpPr>
        <p:spPr>
          <a:xfrm>
            <a:off x="7380312" y="3076827"/>
            <a:ext cx="936625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65DA17-C97B-6CD9-A596-ED3057D834B9}"/>
              </a:ext>
            </a:extLst>
          </p:cNvPr>
          <p:cNvSpPr/>
          <p:nvPr/>
        </p:nvSpPr>
        <p:spPr>
          <a:xfrm>
            <a:off x="6272221" y="3848834"/>
            <a:ext cx="927094" cy="62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solidFill>
                <a:srgbClr val="04045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5D6180-7093-D7F4-2CE5-DD59A919F5E2}"/>
              </a:ext>
            </a:extLst>
          </p:cNvPr>
          <p:cNvSpPr/>
          <p:nvPr/>
        </p:nvSpPr>
        <p:spPr>
          <a:xfrm>
            <a:off x="7416799" y="3895725"/>
            <a:ext cx="936625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51F64B-90DB-BF54-9400-FA762F11050B}"/>
              </a:ext>
            </a:extLst>
          </p:cNvPr>
          <p:cNvSpPr/>
          <p:nvPr/>
        </p:nvSpPr>
        <p:spPr>
          <a:xfrm>
            <a:off x="1258888" y="4868863"/>
            <a:ext cx="201771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7B5567E7-987A-00E3-7553-3F6813333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657" y="4919727"/>
            <a:ext cx="2017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04045E"/>
                </a:solidFill>
                <a:latin typeface="+mn-lt"/>
              </a:rPr>
              <a:t>Cable Wake</a:t>
            </a:r>
          </a:p>
          <a:p>
            <a:pPr algn="ctr"/>
            <a:r>
              <a:rPr lang="en-US" altLang="en-US" sz="1400" dirty="0">
                <a:solidFill>
                  <a:srgbClr val="04045E"/>
                </a:solidFill>
                <a:latin typeface="+mn-lt"/>
              </a:rPr>
              <a:t>Committee</a:t>
            </a:r>
            <a:endParaRPr lang="en-AU" altLang="en-US" sz="1400" dirty="0">
              <a:solidFill>
                <a:srgbClr val="04045E"/>
              </a:solidFill>
              <a:latin typeface="+mn-lt"/>
            </a:endParaRP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6887F492-8C4C-E5FD-6DE9-26C0C462D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197" y="4005461"/>
            <a:ext cx="864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4045E"/>
                </a:solidFill>
                <a:latin typeface="+mn-lt"/>
              </a:rPr>
              <a:t>Disabled</a:t>
            </a:r>
            <a:endParaRPr lang="en-AU" altLang="en-US" sz="1400" dirty="0">
              <a:solidFill>
                <a:srgbClr val="04045E"/>
              </a:solidFill>
              <a:latin typeface="+mn-lt"/>
            </a:endParaRP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B64E7015-3D37-7FEC-A68E-1688C974C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3068960"/>
            <a:ext cx="792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4045E"/>
                </a:solidFill>
                <a:latin typeface="+mn-lt"/>
              </a:rPr>
              <a:t>CEO &amp; Admin</a:t>
            </a:r>
            <a:endParaRPr lang="en-AU" altLang="en-US" sz="1400" dirty="0">
              <a:solidFill>
                <a:srgbClr val="04045E"/>
              </a:solidFill>
              <a:latin typeface="+mn-lt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65D8058B-0E9C-F6AF-97B3-4C3BD5E2A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030" y="3980147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4045E"/>
                </a:solidFill>
                <a:latin typeface="+mn-lt"/>
              </a:rPr>
              <a:t>States</a:t>
            </a:r>
            <a:endParaRPr lang="en-AU" altLang="en-US" sz="1400" dirty="0">
              <a:solidFill>
                <a:srgbClr val="04045E"/>
              </a:solidFill>
              <a:latin typeface="+mn-lt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3CF43304-E6A3-B2E7-45A3-07344ED9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48" y="4786485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04045E"/>
                </a:solidFill>
                <a:latin typeface="+mn-lt"/>
              </a:rPr>
              <a:t>Ski Race</a:t>
            </a:r>
            <a:endParaRPr lang="en-AU" altLang="en-US" sz="1400" dirty="0">
              <a:solidFill>
                <a:srgbClr val="04045E"/>
              </a:solidFill>
              <a:latin typeface="+mn-lt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BB9EFFE-3DDB-A18F-E1EE-F94FB9EBF49D}"/>
              </a:ext>
            </a:extLst>
          </p:cNvPr>
          <p:cNvCxnSpPr/>
          <p:nvPr/>
        </p:nvCxnSpPr>
        <p:spPr>
          <a:xfrm>
            <a:off x="4284663" y="2224088"/>
            <a:ext cx="0" cy="341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B45209A-EDAA-EB4C-A02A-70C6F0A7B4D5}"/>
              </a:ext>
            </a:extLst>
          </p:cNvPr>
          <p:cNvCxnSpPr/>
          <p:nvPr/>
        </p:nvCxnSpPr>
        <p:spPr>
          <a:xfrm>
            <a:off x="4284663" y="2825751"/>
            <a:ext cx="0" cy="341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FAE31BB-60D3-46FE-7320-82928BEE5741}"/>
              </a:ext>
            </a:extLst>
          </p:cNvPr>
          <p:cNvCxnSpPr>
            <a:cxnSpLocks/>
          </p:cNvCxnSpPr>
          <p:nvPr/>
        </p:nvCxnSpPr>
        <p:spPr>
          <a:xfrm>
            <a:off x="6010275" y="3364164"/>
            <a:ext cx="1364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543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863A49AD-8FE2-A850-22D4-0460E774C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2090738"/>
            <a:ext cx="7408862" cy="3451225"/>
          </a:xfrm>
        </p:spPr>
        <p:txBody>
          <a:bodyPr/>
          <a:lstStyle/>
          <a:p>
            <a:pPr eaLnBrk="1" hangingPunct="1"/>
            <a:r>
              <a:rPr lang="en-AU" altLang="en-US" sz="2200" dirty="0"/>
              <a:t>July 2001: changed from an active division of AWSA to an affiliated group.</a:t>
            </a:r>
          </a:p>
          <a:p>
            <a:pPr lvl="1" eaLnBrk="1" hangingPunct="1"/>
            <a:r>
              <a:rPr lang="en-AU" altLang="en-US" dirty="0"/>
              <a:t>Insurance needs.</a:t>
            </a:r>
          </a:p>
          <a:p>
            <a:pPr lvl="1" eaLnBrk="1" hangingPunct="1"/>
            <a:r>
              <a:rPr lang="en-AU" altLang="en-US" dirty="0"/>
              <a:t>Competition needs.</a:t>
            </a:r>
          </a:p>
          <a:p>
            <a:pPr eaLnBrk="1" hangingPunct="1"/>
            <a:r>
              <a:rPr lang="en-AU" altLang="en-US" sz="2200" dirty="0"/>
              <a:t>National body handles memberships and rules.</a:t>
            </a:r>
          </a:p>
          <a:p>
            <a:pPr eaLnBrk="1" hangingPunct="1"/>
            <a:r>
              <a:rPr lang="en-AU" altLang="en-US" sz="2200" dirty="0"/>
              <a:t>State body organises competitions.</a:t>
            </a:r>
          </a:p>
          <a:p>
            <a:pPr eaLnBrk="1" hangingPunct="1"/>
            <a:endParaRPr lang="en-AU" altLang="en-US" dirty="0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25C5C2CA-94AC-C048-9929-6385BA142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Ski Racing Australia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FF24501-2C2F-C433-3976-D02052023F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Legal Obligations</a:t>
            </a: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C47084F5-2149-1D30-4853-FE2BE4FEF1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3886200"/>
            <a:ext cx="8839200" cy="2209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rgbClr val="04045E"/>
                </a:solidFill>
              </a:rPr>
              <a:t>Waterski &amp; Wakeboard Australia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rgbClr val="04045E"/>
                </a:solidFill>
              </a:rPr>
              <a:t>admin@awwf.com.au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rgbClr val="04045E"/>
                </a:solidFill>
              </a:rPr>
              <a:t>08 9361 1005</a:t>
            </a:r>
          </a:p>
        </p:txBody>
      </p:sp>
      <p:pic>
        <p:nvPicPr>
          <p:cNvPr id="9221" name="Picture 5" descr="awsflogo">
            <a:extLst>
              <a:ext uri="{FF2B5EF4-FFF2-40B4-BE49-F238E27FC236}">
                <a16:creationId xmlns:a16="http://schemas.microsoft.com/office/drawing/2014/main" id="{0D7B8757-DEA7-7056-8525-4056F220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72" y="238601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Coach">
            <a:extLst>
              <a:ext uri="{FF2B5EF4-FFF2-40B4-BE49-F238E27FC236}">
                <a16:creationId xmlns:a16="http://schemas.microsoft.com/office/drawing/2014/main" id="{814531D9-F65D-2B4C-6A39-BA54A2DA0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1108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">
            <a:extLst>
              <a:ext uri="{FF2B5EF4-FFF2-40B4-BE49-F238E27FC236}">
                <a16:creationId xmlns:a16="http://schemas.microsoft.com/office/drawing/2014/main" id="{6A5BACB1-62AB-989D-FC6D-9E7072464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6308725"/>
            <a:ext cx="2376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>
                <a:solidFill>
                  <a:srgbClr val="04045E"/>
                </a:solidFill>
              </a:rPr>
              <a:t>December </a:t>
            </a:r>
            <a:r>
              <a:rPr lang="en-US" altLang="en-US" sz="1400" b="1" dirty="0">
                <a:solidFill>
                  <a:srgbClr val="04045E"/>
                </a:solidFill>
                <a:latin typeface="+mn-lt"/>
              </a:rPr>
              <a:t>2024</a:t>
            </a:r>
            <a:endParaRPr lang="en-AU" altLang="en-US" sz="1400" b="1" dirty="0">
              <a:solidFill>
                <a:srgbClr val="04045E"/>
              </a:solidFill>
              <a:latin typeface="+mn-lt"/>
            </a:endParaRPr>
          </a:p>
        </p:txBody>
      </p:sp>
      <p:pic>
        <p:nvPicPr>
          <p:cNvPr id="9224" name="Picture 1">
            <a:extLst>
              <a:ext uri="{FF2B5EF4-FFF2-40B4-BE49-F238E27FC236}">
                <a16:creationId xmlns:a16="http://schemas.microsoft.com/office/drawing/2014/main" id="{0D91A197-1A8D-91A4-6F0A-A521E6AC3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2312988"/>
            <a:ext cx="244475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">
            <a:extLst>
              <a:ext uri="{FF2B5EF4-FFF2-40B4-BE49-F238E27FC236}">
                <a16:creationId xmlns:a16="http://schemas.microsoft.com/office/drawing/2014/main" id="{44C2245E-2DF7-D14C-362C-A753A67E69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09838"/>
            <a:ext cx="32416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5F326D0D-FBE0-9470-3FF5-81331DA559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2297440"/>
            <a:ext cx="3762375" cy="109740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6BDB20F6-B466-29F9-BBA6-EEF673DB5E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WAWA membership.</a:t>
            </a:r>
          </a:p>
          <a:p>
            <a:pPr eaLnBrk="1" hangingPunct="1"/>
            <a:r>
              <a:rPr lang="en-US" altLang="en-US" sz="2200" dirty="0"/>
              <a:t>Insurance Policies.</a:t>
            </a:r>
          </a:p>
          <a:p>
            <a:pPr eaLnBrk="1" hangingPunct="1"/>
            <a:r>
              <a:rPr lang="en-US" altLang="en-US" sz="2200" dirty="0"/>
              <a:t>Sanctioning.</a:t>
            </a:r>
          </a:p>
          <a:p>
            <a:pPr eaLnBrk="1" hangingPunct="1"/>
            <a:r>
              <a:rPr lang="en-US" altLang="en-US" sz="2200" dirty="0"/>
              <a:t>Risk Management.</a:t>
            </a:r>
          </a:p>
          <a:p>
            <a:pPr eaLnBrk="1" hangingPunct="1"/>
            <a:r>
              <a:rPr lang="en-US" altLang="en-US" sz="2200" dirty="0"/>
              <a:t>Duty of Care.</a:t>
            </a:r>
          </a:p>
          <a:p>
            <a:pPr eaLnBrk="1" hangingPunct="1"/>
            <a:r>
              <a:rPr lang="en-US" altLang="en-US" sz="2200" dirty="0"/>
              <a:t>Working with Children.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C37D1C08-068B-0DD3-116F-24406BC6C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7176ED15-217F-1717-C92F-9D05F36CFB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Governing body of Water skiing in Australia.</a:t>
            </a:r>
          </a:p>
          <a:p>
            <a:pPr eaLnBrk="1" hangingPunct="1"/>
            <a:r>
              <a:rPr lang="en-AU" altLang="en-US" sz="2200" dirty="0"/>
              <a:t>You must be a WAWA member to  become an accredited Coach and keep the  accreditation.</a:t>
            </a:r>
          </a:p>
          <a:p>
            <a:pPr eaLnBrk="1" hangingPunct="1"/>
            <a:r>
              <a:rPr lang="en-US" altLang="en-US" sz="2200" dirty="0"/>
              <a:t>As an accredited Coach you can gain the benefits of WAWA membership at authorized ski schools etc.</a:t>
            </a: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42EA6C8B-2F65-203A-3D73-1DE86F37F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WAWA Membership</a:t>
            </a: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EC274EF2-97AB-49EF-9891-07F496E33A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Managed by Australian Sports Commission.</a:t>
            </a:r>
          </a:p>
          <a:p>
            <a:pPr eaLnBrk="1" hangingPunct="1"/>
            <a:r>
              <a:rPr lang="en-AU" altLang="en-US" sz="2200" dirty="0"/>
              <a:t>Progressive education program – up to 4 levels.</a:t>
            </a:r>
          </a:p>
          <a:p>
            <a:pPr eaLnBrk="1" hangingPunct="1"/>
            <a:r>
              <a:rPr lang="en-AU" altLang="en-US" sz="2200" dirty="0"/>
              <a:t>Nationally recognised qualification.</a:t>
            </a:r>
          </a:p>
          <a:p>
            <a:pPr eaLnBrk="1" hangingPunct="1"/>
            <a:r>
              <a:rPr lang="en-AU" altLang="en-US" sz="2200" dirty="0"/>
              <a:t>Over 90 sports participate.</a:t>
            </a:r>
          </a:p>
          <a:p>
            <a:pPr eaLnBrk="1" hangingPunct="1"/>
            <a:r>
              <a:rPr lang="en-AU" altLang="en-US" sz="2200" dirty="0"/>
              <a:t>Levels set by National Sporting Body.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64312C2-3E26-0482-727F-67D3B5C7D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/>
              <a:t>National Coaching Accreditation Scheme (NCAS)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12AF6554-5719-BB1D-3283-0ABFDF716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679395"/>
            <a:ext cx="3395345" cy="989965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2AF6554-5719-BB1D-3283-0ABFDF716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55005"/>
            <a:ext cx="3395345" cy="98996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BB7032C0-6587-A592-0CBD-D3C696CC9D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1538" y="1916113"/>
            <a:ext cx="7408862" cy="4210050"/>
          </a:xfrm>
        </p:spPr>
        <p:txBody>
          <a:bodyPr/>
          <a:lstStyle/>
          <a:p>
            <a:pPr eaLnBrk="1" hangingPunct="1"/>
            <a:endParaRPr lang="en-AU" altLang="en-US" dirty="0"/>
          </a:p>
          <a:p>
            <a:pPr marL="0" indent="0" eaLnBrk="1" hangingPunct="1">
              <a:buNone/>
            </a:pPr>
            <a:r>
              <a:rPr lang="en-AU" altLang="en-US" sz="2200" dirty="0"/>
              <a:t>The following policies are for WAWA members.</a:t>
            </a:r>
          </a:p>
          <a:p>
            <a:pPr lvl="1" eaLnBrk="1" hangingPunct="1"/>
            <a:r>
              <a:rPr lang="en-AU" altLang="en-US" dirty="0"/>
              <a:t>Public Liability.</a:t>
            </a:r>
          </a:p>
          <a:p>
            <a:pPr lvl="1" eaLnBrk="1" hangingPunct="1"/>
            <a:r>
              <a:rPr lang="en-AU" altLang="en-US" dirty="0"/>
              <a:t>Professional Liability.</a:t>
            </a:r>
          </a:p>
          <a:p>
            <a:pPr lvl="1" eaLnBrk="1" hangingPunct="1"/>
            <a:r>
              <a:rPr lang="en-AU" altLang="en-US" dirty="0"/>
              <a:t>Product Liability.</a:t>
            </a:r>
          </a:p>
          <a:p>
            <a:pPr lvl="1" eaLnBrk="1" hangingPunct="1"/>
            <a:r>
              <a:rPr lang="en-AU" altLang="en-US" dirty="0"/>
              <a:t>Association Liability.</a:t>
            </a:r>
          </a:p>
          <a:p>
            <a:pPr lvl="1" eaLnBrk="1" hangingPunct="1"/>
            <a:r>
              <a:rPr lang="en-AU" altLang="en-US" dirty="0"/>
              <a:t>Personal Accident  (restricted).</a:t>
            </a:r>
          </a:p>
          <a:p>
            <a:pPr lvl="1" eaLnBrk="1" hangingPunct="1"/>
            <a:r>
              <a:rPr lang="en-AU" altLang="en-US" dirty="0"/>
              <a:t>Travel Insurance (restricted).</a:t>
            </a:r>
            <a:endParaRPr lang="en-US" altLang="en-US" dirty="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9B5760F3-CAA6-738C-B9B6-B02EA53B6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Insurance Policies</a:t>
            </a:r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FD95A37-80FE-B316-0E37-ADDDCBB39F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2642071"/>
            <a:ext cx="7408862" cy="3451225"/>
          </a:xfrm>
        </p:spPr>
        <p:txBody>
          <a:bodyPr/>
          <a:lstStyle/>
          <a:p>
            <a:pPr eaLnBrk="1" hangingPunct="1"/>
            <a:r>
              <a:rPr lang="en-AU" altLang="en-US" sz="2200" dirty="0"/>
              <a:t>All organised events are sanctioned under the WAWA policy.</a:t>
            </a:r>
          </a:p>
          <a:p>
            <a:pPr eaLnBrk="1" hangingPunct="1"/>
            <a:r>
              <a:rPr lang="en-AU" altLang="en-US" sz="2200" dirty="0"/>
              <a:t>RMP’s must be in place for sanctioned events.</a:t>
            </a:r>
          </a:p>
          <a:p>
            <a:pPr eaLnBrk="1" hangingPunct="1"/>
            <a:r>
              <a:rPr lang="en-AU" altLang="en-US" sz="2200" dirty="0"/>
              <a:t>States or Divisions must authorise sanctions.</a:t>
            </a:r>
          </a:p>
          <a:p>
            <a:pPr eaLnBrk="1" hangingPunct="1"/>
            <a:r>
              <a:rPr lang="en-AU" altLang="en-US" sz="2200" dirty="0"/>
              <a:t>Find sanction form on web site.</a:t>
            </a: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2AAA77F1-7E5E-8E4A-E0F7-FBEEA05E3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Sanctioning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658D28E3-BFD2-DA91-BFBF-F00D046C0B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2498055"/>
            <a:ext cx="7408862" cy="3451225"/>
          </a:xfrm>
        </p:spPr>
        <p:txBody>
          <a:bodyPr/>
          <a:lstStyle/>
          <a:p>
            <a:pPr eaLnBrk="1" hangingPunct="1"/>
            <a:r>
              <a:rPr lang="en-AU" altLang="en-US" sz="2200" dirty="0"/>
              <a:t>WAWA affiliated sites must have a current RMP. Updated each year.</a:t>
            </a:r>
          </a:p>
          <a:p>
            <a:pPr eaLnBrk="1" hangingPunct="1"/>
            <a:r>
              <a:rPr lang="en-AU" altLang="en-US" sz="2200" dirty="0"/>
              <a:t>Each event must have a RMP. (page 2+3 of sanction request).</a:t>
            </a:r>
          </a:p>
          <a:p>
            <a:pPr eaLnBrk="1" hangingPunct="1"/>
            <a:r>
              <a:rPr lang="en-AU" altLang="en-US" sz="2200" dirty="0"/>
              <a:t>Generic RMP available in WAWA office.</a:t>
            </a: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B0A454C7-AFB9-80E1-35BC-4FDC3F529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Risk Management Plans</a:t>
            </a:r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96C519B7-1C36-80F8-1F00-2BACE8CA7D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2498055"/>
            <a:ext cx="7408862" cy="3451225"/>
          </a:xfrm>
        </p:spPr>
        <p:txBody>
          <a:bodyPr/>
          <a:lstStyle/>
          <a:p>
            <a:pPr eaLnBrk="1" hangingPunct="1"/>
            <a:r>
              <a:rPr lang="en-AU" altLang="en-US" sz="2200" dirty="0"/>
              <a:t>All States have a  WWC check program.</a:t>
            </a:r>
          </a:p>
          <a:p>
            <a:pPr eaLnBrk="1" hangingPunct="1"/>
            <a:r>
              <a:rPr lang="en-AU" altLang="en-US" sz="2200" dirty="0"/>
              <a:t>As an accredited coach you must have a WWC if Coaching children.</a:t>
            </a:r>
          </a:p>
          <a:p>
            <a:pPr eaLnBrk="1" hangingPunct="1"/>
            <a:r>
              <a:rPr lang="en-US" altLang="en-US" sz="2200" dirty="0"/>
              <a:t>Hand out for Vic and NSW.</a:t>
            </a: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C7A4FF6C-4D2D-F46E-2681-A0B4C021B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Working with Children</a:t>
            </a:r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CD0AF0FD-D5EB-C1A1-D14F-E978C4D5AB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2570063"/>
            <a:ext cx="7408862" cy="3451225"/>
          </a:xfrm>
        </p:spPr>
        <p:txBody>
          <a:bodyPr/>
          <a:lstStyle/>
          <a:p>
            <a:pPr eaLnBrk="1" hangingPunct="1"/>
            <a:r>
              <a:rPr lang="en-AU" altLang="en-US" sz="2200" dirty="0"/>
              <a:t>A coach will most likely be the first person to see an incident occur and is in a prime position to react and assist.</a:t>
            </a:r>
          </a:p>
          <a:p>
            <a:pPr eaLnBrk="1" hangingPunct="1"/>
            <a:r>
              <a:rPr lang="en-AU" altLang="en-US" sz="2200" dirty="0"/>
              <a:t>WAWA request that all coaches have a current first aid certificate.</a:t>
            </a:r>
            <a:endParaRPr lang="en-US" altLang="en-US" sz="2200" dirty="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AC6FD075-2914-602E-7789-D180A4B37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First Aid Certificate</a:t>
            </a:r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CB1E8590-2270-241E-774D-E3D50ECE5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Questions?</a:t>
            </a:r>
            <a:endParaRPr lang="en-US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5AA4748A-559E-E1D4-F4E3-36978F5982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692299"/>
            <a:ext cx="7772400" cy="1152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Sports Improvement - Conditioning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886EDC5-81A1-D828-B741-CAD9B09DF5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" y="3860800"/>
            <a:ext cx="8839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chemeClr val="hlink"/>
                </a:solidFill>
              </a:rPr>
              <a:t> </a:t>
            </a:r>
            <a:r>
              <a:rPr lang="en-US" altLang="en-US" sz="3200" dirty="0">
                <a:solidFill>
                  <a:srgbClr val="04045E"/>
                </a:solidFill>
              </a:rPr>
              <a:t>Waterski and Wakeboard Australia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rgbClr val="04045E"/>
                </a:solidFill>
              </a:rPr>
              <a:t>admin@awwf.com.au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rgbClr val="04045E"/>
                </a:solidFill>
              </a:rPr>
              <a:t>08 9361 1005</a:t>
            </a:r>
          </a:p>
        </p:txBody>
      </p:sp>
      <p:pic>
        <p:nvPicPr>
          <p:cNvPr id="9221" name="Picture 5" descr="awsflogo">
            <a:extLst>
              <a:ext uri="{FF2B5EF4-FFF2-40B4-BE49-F238E27FC236}">
                <a16:creationId xmlns:a16="http://schemas.microsoft.com/office/drawing/2014/main" id="{4A20895C-305F-64D0-2F8E-67AB0083D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1033264" cy="103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Coach">
            <a:extLst>
              <a:ext uri="{FF2B5EF4-FFF2-40B4-BE49-F238E27FC236}">
                <a16:creationId xmlns:a16="http://schemas.microsoft.com/office/drawing/2014/main" id="{D0512DB7-A29C-25B8-7237-6C681AB50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1108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">
            <a:extLst>
              <a:ext uri="{FF2B5EF4-FFF2-40B4-BE49-F238E27FC236}">
                <a16:creationId xmlns:a16="http://schemas.microsoft.com/office/drawing/2014/main" id="{2AD9A265-18C3-69DA-8DC1-370B3DC68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6254899"/>
            <a:ext cx="223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>
                <a:solidFill>
                  <a:srgbClr val="04045E"/>
                </a:solidFill>
                <a:latin typeface="+mn-lt"/>
              </a:rPr>
              <a:t>December 2024</a:t>
            </a:r>
            <a:endParaRPr lang="en-AU" altLang="en-US" sz="1200" b="1" dirty="0">
              <a:solidFill>
                <a:srgbClr val="04045E"/>
              </a:solidFill>
              <a:latin typeface="+mn-lt"/>
            </a:endParaRPr>
          </a:p>
        </p:txBody>
      </p:sp>
      <p:pic>
        <p:nvPicPr>
          <p:cNvPr id="9224" name="Picture 1">
            <a:extLst>
              <a:ext uri="{FF2B5EF4-FFF2-40B4-BE49-F238E27FC236}">
                <a16:creationId xmlns:a16="http://schemas.microsoft.com/office/drawing/2014/main" id="{E2D290E9-E9FA-B5BB-48B2-09DB6E6D7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63" y="2323728"/>
            <a:ext cx="2635088" cy="103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C:\Users\Leeza\Desktop\SportAUS_Inline_CMYK.jpg">
            <a:extLst>
              <a:ext uri="{FF2B5EF4-FFF2-40B4-BE49-F238E27FC236}">
                <a16:creationId xmlns:a16="http://schemas.microsoft.com/office/drawing/2014/main" id="{10C9749F-7FAC-9308-0165-8AE18D6FA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22538"/>
            <a:ext cx="32972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12AF6554-5719-BB1D-3283-0ABFDF716C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8" y="2300856"/>
            <a:ext cx="3395345" cy="98996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D758525D-3684-F599-6241-83A1CCDECA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Identify needs.</a:t>
            </a:r>
            <a:endParaRPr lang="en-US" altLang="en-US" sz="2200" dirty="0"/>
          </a:p>
          <a:p>
            <a:pPr eaLnBrk="1" hangingPunct="1"/>
            <a:r>
              <a:rPr lang="en-US" altLang="en-US" sz="2200" dirty="0"/>
              <a:t>Training guidelines.</a:t>
            </a:r>
          </a:p>
          <a:p>
            <a:pPr eaLnBrk="1" hangingPunct="1"/>
            <a:r>
              <a:rPr lang="en-US" altLang="en-US" sz="2200" dirty="0"/>
              <a:t>Planning for a year: Periodisation.</a:t>
            </a:r>
          </a:p>
          <a:p>
            <a:pPr eaLnBrk="1" hangingPunct="1"/>
            <a:r>
              <a:rPr lang="en-US" altLang="en-US" sz="2200" dirty="0"/>
              <a:t>Age-appropriate conditioning.</a:t>
            </a:r>
          </a:p>
          <a:p>
            <a:pPr eaLnBrk="1" hangingPunct="1"/>
            <a:r>
              <a:rPr lang="en-US" altLang="en-US" sz="2200" dirty="0"/>
              <a:t>Conditioning ideas.</a:t>
            </a:r>
          </a:p>
          <a:p>
            <a:pPr eaLnBrk="1" hangingPunct="1"/>
            <a:r>
              <a:rPr lang="en-US" altLang="en-US" sz="2200" dirty="0"/>
              <a:t>Warm up &amp; Cool down.</a:t>
            </a:r>
          </a:p>
          <a:p>
            <a:pPr eaLnBrk="1" hangingPunct="1"/>
            <a:r>
              <a:rPr lang="en-US" altLang="en-US" sz="2200" dirty="0"/>
              <a:t>Drugs in Sport.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028596EB-6306-BE7B-FEB5-9B6A9AD38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D86DC10-D388-CE76-850D-CD44247123F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Identify needs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D438D46-8A4E-799C-4402-4960554CD34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13" y="2674938"/>
            <a:ext cx="8135937" cy="3451225"/>
          </a:xfrm>
        </p:spPr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endParaRPr lang="en-US" altLang="en-US" dirty="0"/>
          </a:p>
          <a:p>
            <a:pPr eaLnBrk="1" hangingPunct="1"/>
            <a:r>
              <a:rPr lang="en-US" altLang="en-US" sz="2200" dirty="0"/>
              <a:t>Tricks: power, short bursts, balance, agility, flexibility.</a:t>
            </a:r>
          </a:p>
          <a:p>
            <a:pPr eaLnBrk="1" hangingPunct="1"/>
            <a:r>
              <a:rPr lang="en-US" altLang="en-US" sz="2200" dirty="0"/>
              <a:t>Slalom: strength, balance, anaerobic fitness.</a:t>
            </a:r>
          </a:p>
          <a:p>
            <a:pPr eaLnBrk="1" hangingPunct="1"/>
            <a:r>
              <a:rPr lang="en-US" altLang="en-US" sz="2200" dirty="0"/>
              <a:t>Jump: power, strength, agility, balance, anaerobic fitness.</a:t>
            </a:r>
          </a:p>
          <a:p>
            <a:pPr eaLnBrk="1" hangingPunct="1"/>
            <a:r>
              <a:rPr lang="en-US" altLang="en-US" sz="2200" dirty="0"/>
              <a:t>Racing: Aerobic fitness, muscular endurance, balance.</a:t>
            </a:r>
          </a:p>
          <a:p>
            <a:pPr eaLnBrk="1" hangingPunct="1"/>
            <a:r>
              <a:rPr lang="en-US" altLang="en-US" sz="2200" dirty="0"/>
              <a:t>Barefoot: Anaerobic, strength, agility.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8B9F9C0-3227-CA39-8EAF-FFF6F6D2764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Training Guidelines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BBEFA15-4740-DD1E-DD71-0B196B17C0A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27088" y="2492375"/>
            <a:ext cx="7632700" cy="3633788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Build base general fitness and core strength first.</a:t>
            </a:r>
          </a:p>
          <a:p>
            <a:pPr eaLnBrk="1" hangingPunct="1"/>
            <a:r>
              <a:rPr lang="en-US" altLang="en-US" sz="2200" dirty="0"/>
              <a:t>As fitness increases become more ski specific.</a:t>
            </a:r>
          </a:p>
          <a:p>
            <a:pPr eaLnBrk="1" hangingPunct="1"/>
            <a:r>
              <a:rPr lang="en-US" altLang="en-US" sz="2200" dirty="0"/>
              <a:t>Train muscle groups and movements required. </a:t>
            </a:r>
          </a:p>
          <a:p>
            <a:pPr eaLnBrk="1" hangingPunct="1"/>
            <a:r>
              <a:rPr lang="en-US" altLang="en-US" sz="2200" dirty="0"/>
              <a:t>Train in appropriate positions. E.g. Stand, don’t use benches.  You don’t lie down when you ski!!</a:t>
            </a:r>
          </a:p>
          <a:p>
            <a:pPr eaLnBrk="1" hangingPunct="1"/>
            <a:r>
              <a:rPr lang="en-US" altLang="en-US" sz="2200" dirty="0"/>
              <a:t>Consider work to rest ratios - (Slalom: 16 sec high intensity work x 4-6 passes, ski racing: 1hr constant muscle contraction with constant small adjustments)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22CEC04D-6EBA-2368-56AE-0803DCAC12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Confidence and competence in coaching.</a:t>
            </a:r>
          </a:p>
          <a:p>
            <a:pPr eaLnBrk="1" hangingPunct="1"/>
            <a:r>
              <a:rPr lang="en-AU" altLang="en-US" sz="2200" dirty="0"/>
              <a:t>Improvement in knowledge and expertise.</a:t>
            </a:r>
          </a:p>
          <a:p>
            <a:pPr eaLnBrk="1" hangingPunct="1"/>
            <a:r>
              <a:rPr lang="en-AU" altLang="en-US" sz="2200" dirty="0"/>
              <a:t>Safe and correct techniques.</a:t>
            </a:r>
          </a:p>
          <a:p>
            <a:pPr eaLnBrk="1" hangingPunct="1"/>
            <a:r>
              <a:rPr lang="en-AU" altLang="en-US" sz="2200" dirty="0"/>
              <a:t>Consistency in coaching.</a:t>
            </a:r>
          </a:p>
          <a:p>
            <a:pPr eaLnBrk="1" hangingPunct="1"/>
            <a:r>
              <a:rPr lang="en-AU" altLang="en-US" sz="2200" dirty="0"/>
              <a:t>Understanding of sports science.</a:t>
            </a: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C9048CED-EE68-49C5-3EFA-80FFB583C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Objectives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12AF6554-5719-BB1D-3283-0ABFDF716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693093"/>
            <a:ext cx="3395345" cy="98996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BD120F-5C8C-4DD2-4336-7C3F17DEFEE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Training guidelines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2C75658-B9D8-56E0-888B-5D57D8A8A7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00113" y="2276475"/>
            <a:ext cx="7408862" cy="3451225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Power: 3-4 sets of 2-6 reps heavy weight. Fast contraction. Long rests between sets (2-3mins).</a:t>
            </a:r>
          </a:p>
          <a:p>
            <a:pPr eaLnBrk="1" hangingPunct="1"/>
            <a:r>
              <a:rPr lang="en-US" altLang="en-US" sz="2200" dirty="0"/>
              <a:t>Strength: 3-4 sets, 8-12 reps mod-heavy. Slow contraction. Mod rest b/w sets. (1-2 mins).</a:t>
            </a:r>
          </a:p>
          <a:p>
            <a:pPr eaLnBrk="1" hangingPunct="1"/>
            <a:r>
              <a:rPr lang="en-US" altLang="en-US" sz="2200" dirty="0"/>
              <a:t>Endurance: 3 sets, 12-15 reps low-mod weight. Mod rests (1-2min).</a:t>
            </a:r>
          </a:p>
          <a:p>
            <a:pPr eaLnBrk="1" hangingPunct="1"/>
            <a:r>
              <a:rPr lang="en-US" altLang="en-US" sz="2200" dirty="0"/>
              <a:t>Aerobic fitness: 4-5 sessions/wk. &gt;25mins.</a:t>
            </a:r>
          </a:p>
          <a:p>
            <a:pPr eaLnBrk="1" hangingPunct="1"/>
            <a:r>
              <a:rPr lang="en-US" altLang="en-US" sz="2200" dirty="0"/>
              <a:t>Anaerobic fitness: 2-3 sessions. Interval training.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FC3D5F22-6AF7-3DD3-16AB-464F7C8BF7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Vary training depending on stage of season.</a:t>
            </a:r>
          </a:p>
          <a:p>
            <a:pPr eaLnBrk="1" hangingPunct="1"/>
            <a:r>
              <a:rPr lang="en-AU" altLang="en-US" sz="2200" dirty="0"/>
              <a:t>Winter: Aerobic fitness, core, and general strength.</a:t>
            </a:r>
          </a:p>
          <a:p>
            <a:pPr eaLnBrk="1" hangingPunct="1"/>
            <a:r>
              <a:rPr lang="en-AU" altLang="en-US" sz="2200" dirty="0"/>
              <a:t>Spring: Interval sessions and specific strength with on water training of fundamental skills.</a:t>
            </a:r>
          </a:p>
          <a:p>
            <a:pPr eaLnBrk="1" hangingPunct="1"/>
            <a:r>
              <a:rPr lang="en-AU" altLang="en-US" sz="2200" dirty="0"/>
              <a:t>Summer: More time on water. Just maintain fitness.</a:t>
            </a:r>
          </a:p>
          <a:p>
            <a:pPr eaLnBrk="1" hangingPunct="1"/>
            <a:r>
              <a:rPr lang="en-AU" altLang="en-US" sz="2200" dirty="0"/>
              <a:t>Autumn: Recovery sessions, injury prevention.</a:t>
            </a: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A472B37E-DF9E-48A9-54CB-5198DED9C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Planning a year: Periodisation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5726AC3-9657-F99E-CDA9-20982191993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Age appropriate training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A626BCE-2E09-0A5F-0FE6-8EB16D0901B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71538" y="2066007"/>
            <a:ext cx="7408862" cy="3451225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5-12yrs: Balance, motor skills, core strength.</a:t>
            </a:r>
          </a:p>
          <a:p>
            <a:pPr eaLnBrk="1" hangingPunct="1"/>
            <a:r>
              <a:rPr lang="en-US" altLang="en-US" sz="2200" dirty="0"/>
              <a:t>12-16yrs: Core, body weight ex’s, aerobic fitness.</a:t>
            </a:r>
          </a:p>
          <a:p>
            <a:pPr eaLnBrk="1" hangingPunct="1"/>
            <a:r>
              <a:rPr lang="en-US" altLang="en-US" sz="2200" dirty="0"/>
              <a:t>12-16yrs: Light resistance only.  Focus on good movement patterns, not building strength or size.</a:t>
            </a:r>
          </a:p>
          <a:p>
            <a:pPr eaLnBrk="1" hangingPunct="1"/>
            <a:r>
              <a:rPr lang="en-US" altLang="en-US" sz="2200" dirty="0"/>
              <a:t>16-18yrs: Never lift to failure. Huge injury risk.</a:t>
            </a:r>
          </a:p>
          <a:p>
            <a:pPr eaLnBrk="1" hangingPunct="1"/>
            <a:r>
              <a:rPr lang="en-US" altLang="en-US" sz="2200" dirty="0"/>
              <a:t>&gt;18 yrs: Heavier weights ok. Push aerobic/ interval and core work. Constant variations.</a:t>
            </a:r>
          </a:p>
          <a:p>
            <a:pPr eaLnBrk="1" hangingPunct="1"/>
            <a:r>
              <a:rPr lang="en-US" altLang="en-US" sz="2200" dirty="0"/>
              <a:t>&gt;65yrs: Light weights, flexibility, general fitness.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7BC927D1-74FD-719B-14EF-007311DAA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Core body strength is key.</a:t>
            </a:r>
          </a:p>
          <a:p>
            <a:pPr eaLnBrk="1" hangingPunct="1"/>
            <a:r>
              <a:rPr lang="en-AU" altLang="en-US" sz="2200" dirty="0"/>
              <a:t>Provides solid foundation.</a:t>
            </a:r>
          </a:p>
          <a:p>
            <a:pPr eaLnBrk="1" hangingPunct="1"/>
            <a:r>
              <a:rPr lang="en-AU" altLang="en-US" sz="2200" dirty="0"/>
              <a:t>Stabilises spine, pelvis and shoulder.</a:t>
            </a:r>
          </a:p>
          <a:p>
            <a:pPr eaLnBrk="1" hangingPunct="1"/>
            <a:r>
              <a:rPr lang="en-AU" altLang="en-US" sz="2200" dirty="0"/>
              <a:t>Prevents injury.  </a:t>
            </a:r>
          </a:p>
          <a:p>
            <a:pPr eaLnBrk="1" hangingPunct="1"/>
            <a:r>
              <a:rPr lang="en-AU" altLang="en-US" sz="2200" dirty="0"/>
              <a:t>Improves balance.</a:t>
            </a:r>
          </a:p>
          <a:p>
            <a:pPr eaLnBrk="1" hangingPunct="1"/>
            <a:r>
              <a:rPr lang="en-AU" altLang="en-US" sz="2200" dirty="0"/>
              <a:t>E.g. Pilates, balance exercises, fit ball/ Bosu.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AU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B149C981-372E-8578-EE26-0A67D222D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Core Conditioning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803B9FCA-BA07-BE7F-057C-4AD6CA5204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endParaRPr lang="en-AU" altLang="en-US" sz="2200" dirty="0"/>
          </a:p>
          <a:p>
            <a:pPr eaLnBrk="1" hangingPunct="1"/>
            <a:r>
              <a:rPr lang="en-AU" altLang="en-US" sz="2200" dirty="0"/>
              <a:t>Push ups on medicine ball/ </a:t>
            </a:r>
            <a:r>
              <a:rPr lang="en-AU" altLang="en-US" sz="2200" dirty="0" err="1"/>
              <a:t>bosu</a:t>
            </a:r>
            <a:r>
              <a:rPr lang="en-AU" altLang="en-US" sz="2200" dirty="0"/>
              <a:t>/ </a:t>
            </a:r>
            <a:r>
              <a:rPr lang="en-AU" altLang="en-US" sz="2200" dirty="0" err="1"/>
              <a:t>fitball</a:t>
            </a:r>
            <a:r>
              <a:rPr lang="en-AU" altLang="en-US" sz="2200" dirty="0"/>
              <a:t>.</a:t>
            </a:r>
          </a:p>
          <a:p>
            <a:pPr eaLnBrk="1" hangingPunct="1"/>
            <a:r>
              <a:rPr lang="en-AU" altLang="en-US" sz="2200" dirty="0"/>
              <a:t>Diagonal sit ups, leg raises.</a:t>
            </a:r>
          </a:p>
          <a:p>
            <a:pPr eaLnBrk="1" hangingPunct="1"/>
            <a:r>
              <a:rPr lang="en-AU" altLang="en-US" sz="2200" dirty="0"/>
              <a:t>Planks: front, side, single arm/ single leg.</a:t>
            </a:r>
          </a:p>
          <a:p>
            <a:pPr eaLnBrk="1" hangingPunct="1"/>
            <a:r>
              <a:rPr lang="en-AU" altLang="en-US" sz="2200" dirty="0"/>
              <a:t>Squats, lunges, lunges onto </a:t>
            </a:r>
            <a:r>
              <a:rPr lang="en-AU" altLang="en-US" sz="2200" dirty="0" err="1"/>
              <a:t>bosu</a:t>
            </a:r>
            <a:r>
              <a:rPr lang="en-AU" altLang="en-US" sz="2200" dirty="0"/>
              <a:t> or dura disc.</a:t>
            </a:r>
          </a:p>
          <a:p>
            <a:pPr eaLnBrk="1" hangingPunct="1"/>
            <a:r>
              <a:rPr lang="en-AU" altLang="en-US" sz="2200" dirty="0"/>
              <a:t>Cable torso twists.</a:t>
            </a:r>
          </a:p>
          <a:p>
            <a:pPr eaLnBrk="1" hangingPunct="1"/>
            <a:r>
              <a:rPr lang="en-AU" altLang="en-US" sz="2200" dirty="0"/>
              <a:t>Fit ball exercises.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03F380E2-B3DA-A168-46AB-3557983DF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Core Body Exercises</a:t>
            </a:r>
            <a:endParaRPr lang="en-US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10E9DD2D-B9AF-B892-AD50-3C64F1F654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Squats/ lunges/ burpees.</a:t>
            </a:r>
          </a:p>
          <a:p>
            <a:pPr eaLnBrk="1" hangingPunct="1"/>
            <a:r>
              <a:rPr lang="en-AU" altLang="en-US" sz="2200" dirty="0"/>
              <a:t>Leg press.</a:t>
            </a:r>
          </a:p>
          <a:p>
            <a:pPr eaLnBrk="1" hangingPunct="1"/>
            <a:r>
              <a:rPr lang="en-AU" altLang="en-US" sz="2200" dirty="0"/>
              <a:t>Leg Curls.</a:t>
            </a:r>
          </a:p>
          <a:p>
            <a:pPr eaLnBrk="1" hangingPunct="1"/>
            <a:r>
              <a:rPr lang="en-AU" altLang="en-US" sz="2200" dirty="0"/>
              <a:t>Cycling / Stepper.</a:t>
            </a:r>
          </a:p>
          <a:p>
            <a:pPr eaLnBrk="1" hangingPunct="1"/>
            <a:r>
              <a:rPr lang="en-AU" altLang="en-US" sz="2200" dirty="0"/>
              <a:t>Toe raise, calf raise.</a:t>
            </a:r>
          </a:p>
          <a:p>
            <a:pPr eaLnBrk="1" hangingPunct="1"/>
            <a:r>
              <a:rPr lang="en-AU" altLang="en-US" sz="2200" dirty="0"/>
              <a:t>Box jumps, plyometric exercises.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759433BE-248B-2C17-7758-FEDA70158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Leg Strength Exercises</a:t>
            </a:r>
          </a:p>
        </p:txBody>
      </p:sp>
      <p:sp>
        <p:nvSpPr>
          <p:cNvPr id="18437" name="Text Box 6">
            <a:extLst>
              <a:ext uri="{FF2B5EF4-FFF2-40B4-BE49-F238E27FC236}">
                <a16:creationId xmlns:a16="http://schemas.microsoft.com/office/drawing/2014/main" id="{5E125831-24AE-FD1B-A2EF-3ED09A976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92417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D50889CF-13AD-8C4D-9CFD-0CC093926E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2636838"/>
            <a:ext cx="7408863" cy="3451225"/>
          </a:xfrm>
        </p:spPr>
        <p:txBody>
          <a:bodyPr/>
          <a:lstStyle/>
          <a:p>
            <a:pPr eaLnBrk="1" hangingPunct="1"/>
            <a:r>
              <a:rPr lang="en-AU" altLang="en-US" sz="2200" dirty="0"/>
              <a:t>Chin ups.</a:t>
            </a:r>
          </a:p>
          <a:p>
            <a:pPr eaLnBrk="1" hangingPunct="1"/>
            <a:r>
              <a:rPr lang="en-AU" altLang="en-US" sz="2200" dirty="0"/>
              <a:t>Dips.</a:t>
            </a:r>
          </a:p>
          <a:p>
            <a:pPr eaLnBrk="1" hangingPunct="1"/>
            <a:r>
              <a:rPr lang="en-AU" altLang="en-US" sz="2200" dirty="0"/>
              <a:t>Lying  pull up.</a:t>
            </a:r>
          </a:p>
          <a:p>
            <a:pPr eaLnBrk="1" hangingPunct="1"/>
            <a:r>
              <a:rPr lang="en-AU" altLang="en-US" sz="2200" dirty="0"/>
              <a:t>LAT pull down.</a:t>
            </a:r>
          </a:p>
          <a:p>
            <a:pPr eaLnBrk="1" hangingPunct="1"/>
            <a:r>
              <a:rPr lang="en-AU" altLang="en-US" sz="2200" dirty="0"/>
              <a:t>Seated row/ Standing row.</a:t>
            </a:r>
          </a:p>
          <a:p>
            <a:pPr eaLnBrk="1" hangingPunct="1"/>
            <a:r>
              <a:rPr lang="en-AU" altLang="en-US" sz="2200" dirty="0"/>
              <a:t>Push ups/ bench press.</a:t>
            </a:r>
          </a:p>
          <a:p>
            <a:pPr eaLnBrk="1" hangingPunct="1"/>
            <a:r>
              <a:rPr lang="en-AU" altLang="en-US" sz="2200" dirty="0"/>
              <a:t>Dumbbell shoulder press.</a:t>
            </a: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26D2C787-53C5-34FC-561C-3CC7B1A69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Upper Body Exercises</a:t>
            </a:r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8BB49CEB-3BD8-6D2D-CBAC-E1C1F8F3E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708275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9462" name="Picture 8" descr="ANd9GcQSIuZBM-FxieVlv8QiL0T89Za_uAzGg32f96cq_9v4uCN66TAxEg">
            <a:extLst>
              <a:ext uri="{FF2B5EF4-FFF2-40B4-BE49-F238E27FC236}">
                <a16:creationId xmlns:a16="http://schemas.microsoft.com/office/drawing/2014/main" id="{D7A78FC9-6186-74F4-C351-31F92060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6" y="2708275"/>
            <a:ext cx="2815846" cy="23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5EA1B8EB-E4DA-2235-C110-647B1F7B66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3-5 mins light exercise.</a:t>
            </a:r>
          </a:p>
          <a:p>
            <a:pPr eaLnBrk="1" hangingPunct="1"/>
            <a:r>
              <a:rPr lang="en-AU" altLang="en-US" sz="2200" dirty="0"/>
              <a:t>Elevate heart rate and muscle temperature.</a:t>
            </a:r>
          </a:p>
          <a:p>
            <a:pPr lvl="1" eaLnBrk="1" hangingPunct="1"/>
            <a:r>
              <a:rPr lang="en-AU" altLang="en-US" dirty="0"/>
              <a:t>Light jog/ skip.</a:t>
            </a:r>
          </a:p>
          <a:p>
            <a:pPr lvl="1" eaLnBrk="1" hangingPunct="1"/>
            <a:r>
              <a:rPr lang="en-AU" altLang="en-US" dirty="0"/>
              <a:t>Arm circles/ windmills.</a:t>
            </a:r>
          </a:p>
          <a:p>
            <a:pPr lvl="1" eaLnBrk="1" hangingPunct="1"/>
            <a:r>
              <a:rPr lang="en-AU" altLang="en-US" dirty="0"/>
              <a:t>Rotate wrist.</a:t>
            </a:r>
          </a:p>
          <a:p>
            <a:pPr lvl="1" eaLnBrk="1" hangingPunct="1"/>
            <a:r>
              <a:rPr lang="en-AU" altLang="en-US" dirty="0"/>
              <a:t>Star jumps/ tuck jumps.</a:t>
            </a:r>
          </a:p>
          <a:p>
            <a:pPr eaLnBrk="1" hangingPunct="1"/>
            <a:r>
              <a:rPr lang="en-AU" altLang="en-US" sz="2200" dirty="0"/>
              <a:t>Use ski movements/ Not static stretching.</a:t>
            </a:r>
            <a:endParaRPr lang="en-US" altLang="en-US" sz="2200" dirty="0"/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E3088E8E-ECEC-8E10-1B33-94C652875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Warm up</a:t>
            </a:r>
            <a:endParaRPr lang="en-US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DEC1F26C-1339-2FC7-69DF-19AD06EB4F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Static stretching:</a:t>
            </a:r>
          </a:p>
          <a:p>
            <a:pPr lvl="1" eaLnBrk="1" hangingPunct="1"/>
            <a:r>
              <a:rPr lang="en-AU" altLang="en-US" dirty="0"/>
              <a:t>Lengthens muscle.</a:t>
            </a:r>
          </a:p>
          <a:p>
            <a:pPr lvl="1" eaLnBrk="1" hangingPunct="1"/>
            <a:r>
              <a:rPr lang="en-AU" altLang="en-US" dirty="0"/>
              <a:t>Hold min 30 seconds. Repeat each stretch twice.</a:t>
            </a:r>
          </a:p>
          <a:p>
            <a:pPr eaLnBrk="1" hangingPunct="1"/>
            <a:r>
              <a:rPr lang="en-AU" altLang="en-US" dirty="0"/>
              <a:t>Benefits:</a:t>
            </a:r>
          </a:p>
          <a:p>
            <a:pPr lvl="1" eaLnBrk="1" hangingPunct="1"/>
            <a:r>
              <a:rPr lang="en-AU" altLang="en-US" dirty="0"/>
              <a:t>Build flexibility.</a:t>
            </a:r>
          </a:p>
          <a:p>
            <a:pPr lvl="1" eaLnBrk="1" hangingPunct="1"/>
            <a:r>
              <a:rPr lang="en-AU" altLang="en-US" dirty="0"/>
              <a:t>Reduces muscle soreness.</a:t>
            </a:r>
          </a:p>
          <a:p>
            <a:pPr lvl="1" eaLnBrk="1" hangingPunct="1"/>
            <a:r>
              <a:rPr lang="en-AU" altLang="en-US" dirty="0"/>
              <a:t>Prevent injury.</a:t>
            </a:r>
            <a:endParaRPr lang="en-US" altLang="en-US" dirty="0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B6217F8A-495A-A1E6-56E6-706B70C0B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Cool Down</a:t>
            </a:r>
            <a:endParaRPr lang="en-US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96241083-5DE8-9579-FB21-72EF199484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Australian Sports Anti-Doping Authority </a:t>
            </a:r>
          </a:p>
          <a:p>
            <a:pPr marL="0" indent="0" eaLnBrk="1" hangingPunct="1">
              <a:buNone/>
            </a:pPr>
            <a:r>
              <a:rPr lang="en-AU" altLang="en-US" sz="2200" dirty="0"/>
              <a:t>     (ADADA www.asada.gov.au)</a:t>
            </a:r>
          </a:p>
          <a:p>
            <a:pPr eaLnBrk="1" hangingPunct="1"/>
            <a:r>
              <a:rPr lang="en-AU" altLang="en-US" sz="2200" dirty="0"/>
              <a:t>Banned substances – varies by sports.</a:t>
            </a:r>
          </a:p>
          <a:p>
            <a:pPr lvl="1" eaLnBrk="1" hangingPunct="1"/>
            <a:r>
              <a:rPr lang="en-AU" altLang="en-US" dirty="0"/>
              <a:t>Performance enhancing.</a:t>
            </a:r>
          </a:p>
          <a:p>
            <a:pPr lvl="1" eaLnBrk="1" hangingPunct="1"/>
            <a:r>
              <a:rPr lang="en-AU" altLang="en-US" dirty="0"/>
              <a:t>Some commonly prescribed.</a:t>
            </a:r>
          </a:p>
          <a:p>
            <a:pPr lvl="1" eaLnBrk="1" hangingPunct="1"/>
            <a:r>
              <a:rPr lang="en-AU" altLang="en-US" dirty="0"/>
              <a:t>Social drugs.</a:t>
            </a:r>
          </a:p>
          <a:p>
            <a:pPr eaLnBrk="1" hangingPunct="1"/>
            <a:r>
              <a:rPr lang="en-AU" altLang="en-US" sz="2200" dirty="0"/>
              <a:t>Prescriptions should be checked.</a:t>
            </a: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F7F7E10D-8FBA-DF07-5922-DA8CFDD77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Drugs in Sport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66494B3E-A2C6-AF76-5CE6-6F3985A9FB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ASC online course Beginning Coaching General Principles. 4 hours.</a:t>
            </a:r>
          </a:p>
          <a:p>
            <a:pPr eaLnBrk="1" hangingPunct="1"/>
            <a:r>
              <a:rPr lang="en-AU" altLang="en-US" sz="2200" dirty="0"/>
              <a:t>7 hours sport specific.</a:t>
            </a:r>
          </a:p>
          <a:p>
            <a:pPr eaLnBrk="1" hangingPunct="1"/>
            <a:r>
              <a:rPr lang="en-AU" altLang="en-US" sz="2200" dirty="0"/>
              <a:t>16 hours coaching practise.</a:t>
            </a:r>
          </a:p>
          <a:p>
            <a:pPr eaLnBrk="1" hangingPunct="1"/>
            <a:r>
              <a:rPr lang="en-AU" altLang="en-US" sz="2200" dirty="0"/>
              <a:t>Working with Children Check.</a:t>
            </a:r>
          </a:p>
          <a:p>
            <a:pPr eaLnBrk="1" hangingPunct="1"/>
            <a:r>
              <a:rPr lang="en-AU" altLang="en-US" sz="2200" dirty="0"/>
              <a:t>Covers all disciplines of water skiing.</a:t>
            </a: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42642C63-CCBC-AFBC-C710-8C1B4285F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Level 1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12AF6554-5719-BB1D-3283-0ABFDF716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20525"/>
            <a:ext cx="3395345" cy="98996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A62C06E2-3D62-00F4-8371-23A3BE16C0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sz="2200" dirty="0"/>
              <a:t>International Events.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200" dirty="0"/>
              <a:t>State and National Events.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200" dirty="0"/>
              <a:t>Out of competition testing.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200" dirty="0"/>
              <a:t>Testing Process: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“Chaperone” stays with athlete.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Require two samples.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Can compete in further events.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Can take part in medal ceremonies.</a:t>
            </a: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B341B3A7-5366-C10F-B2C7-F61325FD9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Drug Testing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3E503427-4840-DB6A-C842-6B0A55D81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Questions?</a:t>
            </a:r>
            <a:endParaRPr lang="en-US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D7B9856-0E19-D9C0-9DE5-E645E6F5B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Sport Safety</a:t>
            </a:r>
          </a:p>
        </p:txBody>
      </p:sp>
      <p:sp>
        <p:nvSpPr>
          <p:cNvPr id="13316" name="TextBox 1">
            <a:extLst>
              <a:ext uri="{FF2B5EF4-FFF2-40B4-BE49-F238E27FC236}">
                <a16:creationId xmlns:a16="http://schemas.microsoft.com/office/drawing/2014/main" id="{F26A92F0-22D1-4458-5867-1842219AF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381750"/>
            <a:ext cx="1657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>
                <a:solidFill>
                  <a:srgbClr val="04045E"/>
                </a:solidFill>
                <a:latin typeface="+mn-lt"/>
              </a:rPr>
              <a:t>December 2024</a:t>
            </a:r>
            <a:endParaRPr lang="en-AU" altLang="en-US" sz="1200" b="1" dirty="0">
              <a:solidFill>
                <a:srgbClr val="04045E"/>
              </a:solidFill>
              <a:latin typeface="+mn-lt"/>
            </a:endParaRPr>
          </a:p>
        </p:txBody>
      </p:sp>
      <p:pic>
        <p:nvPicPr>
          <p:cNvPr id="13317" name="Picture 7" descr="awsflogo">
            <a:extLst>
              <a:ext uri="{FF2B5EF4-FFF2-40B4-BE49-F238E27FC236}">
                <a16:creationId xmlns:a16="http://schemas.microsoft.com/office/drawing/2014/main" id="{324D8C62-DEDD-73A8-0641-5F2C8CD1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971800"/>
            <a:ext cx="7667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Coach">
            <a:extLst>
              <a:ext uri="{FF2B5EF4-FFF2-40B4-BE49-F238E27FC236}">
                <a16:creationId xmlns:a16="http://schemas.microsoft.com/office/drawing/2014/main" id="{5AD57F53-A763-DCBE-9CEB-53404CE2D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71800"/>
            <a:ext cx="7334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">
            <a:extLst>
              <a:ext uri="{FF2B5EF4-FFF2-40B4-BE49-F238E27FC236}">
                <a16:creationId xmlns:a16="http://schemas.microsoft.com/office/drawing/2014/main" id="{DF99BF9B-133E-1B77-D97E-CE9E29099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1898650"/>
            <a:ext cx="25923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3">
            <a:extLst>
              <a:ext uri="{FF2B5EF4-FFF2-40B4-BE49-F238E27FC236}">
                <a16:creationId xmlns:a16="http://schemas.microsoft.com/office/drawing/2014/main" id="{7CD1347D-0A56-19FC-A462-3C3BBEDBE7CC}"/>
              </a:ext>
            </a:extLst>
          </p:cNvPr>
          <p:cNvSpPr txBox="1">
            <a:spLocks/>
          </p:cNvSpPr>
          <p:nvPr/>
        </p:nvSpPr>
        <p:spPr bwMode="auto">
          <a:xfrm>
            <a:off x="304800" y="3854450"/>
            <a:ext cx="883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3300" dirty="0">
                <a:solidFill>
                  <a:srgbClr val="04045E"/>
                </a:solidFill>
              </a:rPr>
              <a:t>Waterski and Wakeboard Australia</a:t>
            </a:r>
          </a:p>
          <a:p>
            <a:pPr algn="ctr"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3300" dirty="0">
                <a:solidFill>
                  <a:srgbClr val="04045E"/>
                </a:solidFill>
              </a:rPr>
              <a:t>admin@awwf.com.au</a:t>
            </a:r>
          </a:p>
          <a:p>
            <a:pPr algn="ctr"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3300" dirty="0">
                <a:solidFill>
                  <a:srgbClr val="04045E"/>
                </a:solidFill>
              </a:rPr>
              <a:t>08 9361 1005</a:t>
            </a:r>
          </a:p>
        </p:txBody>
      </p:sp>
      <p:pic>
        <p:nvPicPr>
          <p:cNvPr id="13321" name="Picture 2">
            <a:extLst>
              <a:ext uri="{FF2B5EF4-FFF2-40B4-BE49-F238E27FC236}">
                <a16:creationId xmlns:a16="http://schemas.microsoft.com/office/drawing/2014/main" id="{2D408AFD-0033-4762-FC91-B55C4B26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61025"/>
            <a:ext cx="3276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1E2C73B7-53AF-77B7-BB01-9AC4C045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8" y="2060575"/>
            <a:ext cx="7408862" cy="3960813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Expectations and obligations of the coach.</a:t>
            </a:r>
          </a:p>
          <a:p>
            <a:pPr eaLnBrk="1" hangingPunct="1"/>
            <a:r>
              <a:rPr lang="en-US" altLang="en-US" sz="2200" dirty="0"/>
              <a:t>Injury prevention.</a:t>
            </a:r>
          </a:p>
          <a:p>
            <a:pPr eaLnBrk="1" hangingPunct="1"/>
            <a:r>
              <a:rPr lang="en-US" altLang="en-US" sz="2200" dirty="0"/>
              <a:t>Sun stroke/ heat exhaustion/ hydration.</a:t>
            </a:r>
          </a:p>
          <a:p>
            <a:pPr eaLnBrk="1" hangingPunct="1"/>
            <a:r>
              <a:rPr lang="en-US" altLang="en-US" sz="2200" dirty="0"/>
              <a:t>Hypothermia.</a:t>
            </a:r>
          </a:p>
          <a:p>
            <a:pPr eaLnBrk="1" hangingPunct="1"/>
            <a:r>
              <a:rPr lang="en-US" altLang="en-US" sz="2200" dirty="0"/>
              <a:t>Responding to injury – DRABC.</a:t>
            </a:r>
          </a:p>
          <a:p>
            <a:pPr eaLnBrk="1" hangingPunct="1"/>
            <a:r>
              <a:rPr lang="en-US" altLang="en-US" sz="2200" dirty="0"/>
              <a:t>Responding to injury- RICER.</a:t>
            </a:r>
          </a:p>
          <a:p>
            <a:pPr eaLnBrk="1" hangingPunct="1"/>
            <a:r>
              <a:rPr lang="en-US" altLang="en-US" sz="2200" dirty="0"/>
              <a:t>Responding to injury – no HARM.</a:t>
            </a:r>
          </a:p>
          <a:p>
            <a:pPr eaLnBrk="1" hangingPunct="1"/>
            <a:r>
              <a:rPr lang="en-US" altLang="en-US" sz="2200" dirty="0"/>
              <a:t>Spinal cord injury.</a:t>
            </a:r>
          </a:p>
          <a:p>
            <a:pPr eaLnBrk="1" hangingPunct="1"/>
            <a:r>
              <a:rPr lang="en-US" altLang="en-US" sz="2200" dirty="0"/>
              <a:t>Questions.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C0EB9C13-446D-2CBB-DC54-663EDE63E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45296EDE-BFD8-4C72-9484-4CF4C4DDB581}" type="slidenum">
              <a:rPr lang="en-US" altLang="en-US" sz="1000">
                <a:solidFill>
                  <a:schemeClr val="tx2"/>
                </a:solidFill>
              </a:rPr>
              <a:pPr algn="l"/>
              <a:t>53</a:t>
            </a:fld>
            <a:endParaRPr lang="en-US" altLang="en-US" sz="1000">
              <a:solidFill>
                <a:schemeClr val="tx2"/>
              </a:solidFill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29EEE81F-DFE8-A7EC-9499-FFDBB415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D212879-1B7F-54C9-71C4-428A0D4DE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2276872"/>
            <a:ext cx="7408862" cy="2730500"/>
          </a:xfrm>
        </p:spPr>
        <p:txBody>
          <a:bodyPr/>
          <a:lstStyle/>
          <a:p>
            <a:pPr eaLnBrk="1" hangingPunct="1"/>
            <a:endParaRPr lang="en-US" altLang="en-US" sz="2200" dirty="0"/>
          </a:p>
          <a:p>
            <a:pPr eaLnBrk="1" hangingPunct="1"/>
            <a:r>
              <a:rPr lang="en-US" altLang="en-US" sz="2200" dirty="0"/>
              <a:t>Provide safe environment for  waterskiing.</a:t>
            </a:r>
          </a:p>
          <a:p>
            <a:pPr eaLnBrk="1" hangingPunct="1"/>
            <a:r>
              <a:rPr lang="en-US" altLang="en-US" sz="2200" dirty="0"/>
              <a:t>Have basic level first aid and CPR knowledge.</a:t>
            </a:r>
          </a:p>
          <a:p>
            <a:pPr eaLnBrk="1" hangingPunct="1"/>
            <a:r>
              <a:rPr lang="en-US" altLang="en-US" sz="2200" dirty="0"/>
              <a:t>Ensure skier has appropriate skiing equipment.</a:t>
            </a:r>
          </a:p>
          <a:p>
            <a:pPr eaLnBrk="1" hangingPunct="1"/>
            <a:r>
              <a:rPr lang="en-US" altLang="en-US" sz="2200" dirty="0"/>
              <a:t>Consider safety and ability of skier at all times.</a:t>
            </a: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FB4E1E08-F525-6FE9-60EF-D4030E457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4F1EA56F-E80D-483D-AFC5-CD8B5E447BDF}" type="slidenum">
              <a:rPr lang="en-US" altLang="en-US" sz="1000">
                <a:solidFill>
                  <a:schemeClr val="tx2"/>
                </a:solidFill>
              </a:rPr>
              <a:pPr algn="l"/>
              <a:t>54</a:t>
            </a:fld>
            <a:endParaRPr lang="en-US" altLang="en-US" sz="1000">
              <a:solidFill>
                <a:schemeClr val="tx2"/>
              </a:solidFill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919E3DE5-D9D8-1E51-4666-C707C617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8271"/>
            <a:ext cx="8229600" cy="1252537"/>
          </a:xfrm>
        </p:spPr>
        <p:txBody>
          <a:bodyPr/>
          <a:lstStyle/>
          <a:p>
            <a:pPr eaLnBrk="1" hangingPunct="1"/>
            <a:r>
              <a:rPr lang="en-US" altLang="en-US" dirty="0"/>
              <a:t>Expectations &amp; Obligations of Coach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D53531B2-158B-3924-619B-C9E98E9F5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363" y="2028155"/>
            <a:ext cx="7407275" cy="3921125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Appropriate and correct fitting buoyancy vests.</a:t>
            </a:r>
          </a:p>
          <a:p>
            <a:pPr eaLnBrk="1" hangingPunct="1"/>
            <a:r>
              <a:rPr lang="en-US" altLang="en-US" sz="2200" dirty="0"/>
              <a:t>Correct fitting &amp; maintained skis/ bindings/ helmet/ ropes/ handles.</a:t>
            </a:r>
          </a:p>
          <a:p>
            <a:pPr eaLnBrk="1" hangingPunct="1"/>
            <a:r>
              <a:rPr lang="en-US" altLang="en-US" sz="2200" dirty="0"/>
              <a:t>Drive at speed appropriate to skiers ability.</a:t>
            </a:r>
          </a:p>
          <a:p>
            <a:pPr eaLnBrk="1" hangingPunct="1"/>
            <a:r>
              <a:rPr lang="en-US" altLang="en-US" sz="2200" dirty="0"/>
              <a:t>Ski in clear daylight hours only and in suitable water conditions.</a:t>
            </a:r>
          </a:p>
          <a:p>
            <a:pPr eaLnBrk="1" hangingPunct="1"/>
            <a:r>
              <a:rPr lang="en-US" altLang="en-US" sz="2200" dirty="0"/>
              <a:t>Ski in areas clear of obstructions, trees &amp; docks.</a:t>
            </a:r>
          </a:p>
          <a:p>
            <a:pPr eaLnBrk="1" hangingPunct="1"/>
            <a:r>
              <a:rPr lang="en-US" altLang="en-US" sz="2200" dirty="0"/>
              <a:t>Ensure skier knows hand signals.</a:t>
            </a:r>
          </a:p>
          <a:p>
            <a:pPr eaLnBrk="1" hangingPunct="1"/>
            <a:r>
              <a:rPr lang="en-US" altLang="en-US" sz="2200" dirty="0"/>
              <a:t>Be aware of skiers medical/ physical condition.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C3F40D5D-818B-1962-D9A7-DC149BA3E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DF896A7F-7A58-49E6-AA5D-B5E86714DDD9}" type="slidenum">
              <a:rPr lang="en-US" altLang="en-US" sz="1000">
                <a:solidFill>
                  <a:schemeClr val="tx2"/>
                </a:solidFill>
              </a:rPr>
              <a:pPr algn="l"/>
              <a:t>55</a:t>
            </a:fld>
            <a:endParaRPr lang="en-US" altLang="en-US" sz="1000">
              <a:solidFill>
                <a:schemeClr val="tx2"/>
              </a:solidFill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0FFFC340-34F4-430B-3BF2-6032F0769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Injury Prevention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E927AA5A-90F0-CF9D-765C-4F49398E9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2565400"/>
            <a:ext cx="7408863" cy="3235325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Heat exhaustion symptoms: Nausea, vomiting, headaches, dizziness, fatigue, weakness, cramps.</a:t>
            </a:r>
          </a:p>
          <a:p>
            <a:pPr eaLnBrk="1" hangingPunct="1"/>
            <a:r>
              <a:rPr lang="en-US" altLang="en-US" sz="2200" dirty="0"/>
              <a:t>Treatment: move to shade, hydrate, lie down, wet clothes or skin.</a:t>
            </a:r>
          </a:p>
          <a:p>
            <a:pPr eaLnBrk="1" hangingPunct="1"/>
            <a:r>
              <a:rPr lang="en-US" altLang="en-US" sz="2200" dirty="0"/>
              <a:t> Remember Slip, Slop, Slap, Sunglasses, Shade.</a:t>
            </a:r>
          </a:p>
          <a:p>
            <a:pPr eaLnBrk="1" hangingPunct="1"/>
            <a:r>
              <a:rPr lang="en-US" altLang="en-US" sz="2200" dirty="0"/>
              <a:t>Hydrate regularly: 200ml/</a:t>
            </a:r>
            <a:r>
              <a:rPr lang="en-US" altLang="en-US" sz="2200" dirty="0" err="1"/>
              <a:t>hr</a:t>
            </a:r>
            <a:r>
              <a:rPr lang="en-US" altLang="en-US" sz="2200" dirty="0"/>
              <a:t>, more on hotter days.</a:t>
            </a:r>
          </a:p>
          <a:p>
            <a:pPr eaLnBrk="1" hangingPunct="1"/>
            <a:r>
              <a:rPr lang="en-US" altLang="en-US" sz="2200" dirty="0"/>
              <a:t>H20 or electrolytes (not soft drink/ caffeine/ alcohol).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8E2C176F-422A-2D65-0961-D4382C8CF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29DFBAC6-2DD8-47B6-B2F3-21046E9A5B0A}" type="slidenum">
              <a:rPr lang="en-US" altLang="en-US" sz="1000">
                <a:solidFill>
                  <a:schemeClr val="tx2"/>
                </a:solidFill>
              </a:rPr>
              <a:pPr algn="l"/>
              <a:t>56</a:t>
            </a:fld>
            <a:endParaRPr lang="en-US" altLang="en-US" sz="1000">
              <a:solidFill>
                <a:schemeClr val="tx2"/>
              </a:solidFill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4AD33FE5-7E3C-E9D7-F0E7-527382DBE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8075240" cy="1252537"/>
          </a:xfrm>
        </p:spPr>
        <p:txBody>
          <a:bodyPr/>
          <a:lstStyle/>
          <a:p>
            <a:pPr eaLnBrk="1" hangingPunct="1"/>
            <a:r>
              <a:rPr lang="en-US" altLang="en-US" dirty="0"/>
              <a:t>Heat exhaustion/ Sunburn / Hydration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D46780F-75B1-A5D2-63B2-EC8914A8C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2060848"/>
            <a:ext cx="7408862" cy="3201988"/>
          </a:xfrm>
        </p:spPr>
        <p:txBody>
          <a:bodyPr/>
          <a:lstStyle/>
          <a:p>
            <a:pPr eaLnBrk="1" hangingPunct="1"/>
            <a:endParaRPr lang="en-US" altLang="en-US" sz="2200" dirty="0"/>
          </a:p>
          <a:p>
            <a:pPr eaLnBrk="1" hangingPunct="1"/>
            <a:r>
              <a:rPr lang="en-US" altLang="en-US" sz="2200" dirty="0"/>
              <a:t>Avoid prolonged exposure to water under 20°.</a:t>
            </a:r>
          </a:p>
          <a:p>
            <a:pPr eaLnBrk="1" hangingPunct="1"/>
            <a:r>
              <a:rPr lang="en-US" altLang="en-US" sz="2200" dirty="0"/>
              <a:t>Dry off and change clothes on cold days.</a:t>
            </a:r>
          </a:p>
          <a:p>
            <a:pPr eaLnBrk="1" hangingPunct="1"/>
            <a:r>
              <a:rPr lang="en-US" altLang="en-US" sz="2200" dirty="0"/>
              <a:t>Symptoms: shivering, blue lips, confusion, lethargy.</a:t>
            </a:r>
          </a:p>
          <a:p>
            <a:pPr eaLnBrk="1" hangingPunct="1"/>
            <a:r>
              <a:rPr lang="en-US" altLang="en-US" sz="2200" dirty="0"/>
              <a:t>Treatment: warm dry clothes, drink warm fluid.</a:t>
            </a:r>
          </a:p>
          <a:p>
            <a:pPr eaLnBrk="1" hangingPunct="1"/>
            <a:r>
              <a:rPr lang="en-US" altLang="en-US" sz="2200" dirty="0"/>
              <a:t>Use wetsuits/ dry suits in cold conditions.</a:t>
            </a: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9323DC31-4E5F-6518-7BD1-49A384E85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B421E29E-F5D9-4292-9744-91E8A0D9BA5B}" type="slidenum">
              <a:rPr lang="en-US" altLang="en-US" sz="1000">
                <a:solidFill>
                  <a:schemeClr val="tx2"/>
                </a:solidFill>
              </a:rPr>
              <a:pPr algn="l"/>
              <a:t>57</a:t>
            </a:fld>
            <a:endParaRPr lang="en-US" altLang="en-US" sz="1000">
              <a:solidFill>
                <a:schemeClr val="tx2"/>
              </a:solidFill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C2FEB268-4BBA-DE45-4F7D-3D1D8D8C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Hypothermia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3CD2E20F-A2A8-A9F0-6C2F-F791DA114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132856"/>
            <a:ext cx="8280400" cy="3451225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200" dirty="0"/>
              <a:t>If skier doesn’t signal OK, get to them immediately.</a:t>
            </a:r>
          </a:p>
          <a:p>
            <a:pPr eaLnBrk="1" hangingPunct="1"/>
            <a:r>
              <a:rPr lang="en-US" altLang="en-US" sz="2200" dirty="0"/>
              <a:t>Danger –  check for and eliminate further danger to skier, yourself and others.</a:t>
            </a:r>
          </a:p>
          <a:p>
            <a:pPr eaLnBrk="1" hangingPunct="1"/>
            <a:r>
              <a:rPr lang="en-US" altLang="en-US" sz="2200" dirty="0"/>
              <a:t>Response – check for response. Talk to skier and check for body/ facial movements.</a:t>
            </a:r>
          </a:p>
          <a:p>
            <a:pPr eaLnBrk="1" hangingPunct="1"/>
            <a:r>
              <a:rPr lang="en-US" altLang="en-US" sz="2200" dirty="0"/>
              <a:t>If not responsive start check for signs of life.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F6CA5F4E-C9B1-97F7-90B7-F58DC8C77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F52F9055-FAFF-4A6E-8E8B-0981C303EC16}" type="slidenum">
              <a:rPr lang="en-US" altLang="en-US" sz="1000">
                <a:solidFill>
                  <a:schemeClr val="tx2"/>
                </a:solidFill>
              </a:rPr>
              <a:pPr algn="l"/>
              <a:t>58</a:t>
            </a:fld>
            <a:endParaRPr lang="en-US" altLang="en-US" sz="1000">
              <a:solidFill>
                <a:schemeClr val="tx2"/>
              </a:solidFill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39BF34AD-5E49-2E3C-377B-D3D9C5CE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Response to injury - DRABC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915FA30-4F3E-25CB-F6AE-3137D27A2AD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DRABC cont.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221FDB7-95EC-2D57-85C0-2C60395016A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71538" y="2276475"/>
            <a:ext cx="7408862" cy="38496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200" dirty="0"/>
              <a:t>Airway – ensure a clear airway. Clear any vomit, blood, broken teeth, mouth guard, check tongue.</a:t>
            </a:r>
          </a:p>
          <a:p>
            <a:pPr>
              <a:lnSpc>
                <a:spcPct val="80000"/>
              </a:lnSpc>
            </a:pPr>
            <a:r>
              <a:rPr lang="en-US" altLang="en-US" sz="2200" dirty="0"/>
              <a:t>Breathing –look for rise and fall in chest, put ear to mouth to hear/ feel for breath. If not breathing get victim onto boat or land and give 2 initial breaths. If no sign of life commence CPR.</a:t>
            </a:r>
          </a:p>
          <a:p>
            <a:pPr>
              <a:lnSpc>
                <a:spcPct val="80000"/>
              </a:lnSpc>
            </a:pPr>
            <a:r>
              <a:rPr lang="en-US" altLang="en-US" sz="2200" dirty="0"/>
              <a:t>CPR – 30 cardiac compressions followed by 2 breaths at a rate of approx. 100 compressions per minute.  </a:t>
            </a:r>
          </a:p>
          <a:p>
            <a:pPr>
              <a:lnSpc>
                <a:spcPct val="80000"/>
              </a:lnSpc>
            </a:pPr>
            <a:r>
              <a:rPr lang="en-US" altLang="en-US" sz="2200" dirty="0"/>
              <a:t>Continue CPR until signs of life seen or ambulance arrives.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521AD50B-1E1F-71BE-F237-F36D7966D8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35.5 hours coaching principles.</a:t>
            </a:r>
          </a:p>
          <a:p>
            <a:pPr eaLnBrk="1" hangingPunct="1"/>
            <a:r>
              <a:rPr lang="en-AU" altLang="en-US" sz="2200" dirty="0"/>
              <a:t>30 hours sport specific.</a:t>
            </a:r>
          </a:p>
          <a:p>
            <a:pPr eaLnBrk="1" hangingPunct="1"/>
            <a:r>
              <a:rPr lang="en-AU" altLang="en-US" sz="2200" dirty="0"/>
              <a:t>60 hours coaching practice.</a:t>
            </a:r>
          </a:p>
          <a:p>
            <a:pPr eaLnBrk="1" hangingPunct="1"/>
            <a:r>
              <a:rPr lang="en-AU" altLang="en-US" sz="2200" dirty="0"/>
              <a:t>Specific to a particular discipline of water skiing.</a:t>
            </a:r>
          </a:p>
          <a:p>
            <a:pPr eaLnBrk="1" hangingPunct="1"/>
            <a:r>
              <a:rPr lang="en-AU" altLang="en-US" sz="2200" dirty="0"/>
              <a:t>Level 2 manuals written for Barefoot and Tournament.</a:t>
            </a: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1D9AA380-F867-B302-0FAF-4F2A9D0A1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Level 2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12AF6554-5719-BB1D-3283-0ABFDF716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55005"/>
            <a:ext cx="3395345" cy="98996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388CAB4-5C7C-1ADC-4345-6177C9554ED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Response to injury - RICER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32516D9-BD31-29FE-9DE9-B103F7E41D2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71538" y="2348880"/>
            <a:ext cx="7408862" cy="3451225"/>
          </a:xfrm>
        </p:spPr>
        <p:txBody>
          <a:bodyPr/>
          <a:lstStyle/>
          <a:p>
            <a:r>
              <a:rPr lang="en-US" altLang="en-US" sz="2200" dirty="0"/>
              <a:t>If injured skier is alert &amp; able to move, follow RICER.</a:t>
            </a:r>
          </a:p>
          <a:p>
            <a:r>
              <a:rPr lang="en-US" altLang="en-US" sz="2200" dirty="0"/>
              <a:t>Rest – Get skier comfortable and out of water.</a:t>
            </a:r>
          </a:p>
          <a:p>
            <a:r>
              <a:rPr lang="en-US" altLang="en-US" sz="2200" dirty="0"/>
              <a:t>Ice – Apply ice pack to injured area. 15 mins per hour for first 48 hours.</a:t>
            </a:r>
          </a:p>
          <a:p>
            <a:r>
              <a:rPr lang="en-US" altLang="en-US" sz="2200" dirty="0"/>
              <a:t>Compression – Bandage or wrap the injured area.</a:t>
            </a:r>
          </a:p>
          <a:p>
            <a:r>
              <a:rPr lang="en-US" altLang="en-US" sz="2200" dirty="0"/>
              <a:t>Elevate – Elevate injured area above chest height.</a:t>
            </a:r>
          </a:p>
          <a:p>
            <a:r>
              <a:rPr lang="en-US" altLang="en-US" sz="2200" dirty="0"/>
              <a:t>Refer – Refer for professional diagnosis.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3246EB9-B7F2-C70E-1EE0-BEC440F8774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Response to Injury – No HARM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0DE50D6-2B2F-5D23-14B3-4323642D2B4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84213" y="2060848"/>
            <a:ext cx="7704137" cy="3451225"/>
          </a:xfrm>
        </p:spPr>
        <p:txBody>
          <a:bodyPr/>
          <a:lstStyle/>
          <a:p>
            <a:endParaRPr lang="en-US" altLang="en-US" sz="2200" dirty="0"/>
          </a:p>
          <a:p>
            <a:r>
              <a:rPr lang="en-US" altLang="en-US" sz="2200" dirty="0"/>
              <a:t>As well as RICER be sure to avoid HARM for 48hrs.</a:t>
            </a:r>
          </a:p>
          <a:p>
            <a:r>
              <a:rPr lang="en-US" altLang="en-US" sz="2200" dirty="0"/>
              <a:t>Heat: This will increase swelling and inflammation.</a:t>
            </a:r>
          </a:p>
          <a:p>
            <a:r>
              <a:rPr lang="en-US" altLang="en-US" sz="2200" dirty="0"/>
              <a:t>Alcohol: Dilates blood vessels, worsens inflammation.</a:t>
            </a:r>
          </a:p>
          <a:p>
            <a:r>
              <a:rPr lang="en-US" altLang="en-US" sz="2200" dirty="0"/>
              <a:t>Running: Increases heart rate, worsens inflammation.</a:t>
            </a:r>
          </a:p>
          <a:p>
            <a:r>
              <a:rPr lang="en-US" altLang="en-US" sz="2200" dirty="0"/>
              <a:t>Massage: Increases blood flow, and inflammation.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1C11CC8-8090-F5F8-9796-7513BC67740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Spinal Cord Injury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19772F6-1AF5-0A2B-95A1-24E10AE5801C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2200" dirty="0"/>
              <a:t>If injured skier is alert but unable to move or feel limbs suspect SCI or major fracture.</a:t>
            </a:r>
          </a:p>
          <a:p>
            <a:r>
              <a:rPr lang="en-US" altLang="en-US" sz="2200" dirty="0"/>
              <a:t>DON’T lift skier into boat or remove from water.</a:t>
            </a:r>
          </a:p>
          <a:p>
            <a:r>
              <a:rPr lang="en-US" altLang="en-US" sz="2200" dirty="0"/>
              <a:t>SUPPORT neck and spine or affected limb in neutral alignment. </a:t>
            </a:r>
          </a:p>
          <a:p>
            <a:r>
              <a:rPr lang="en-US" altLang="en-US" sz="2200" dirty="0"/>
              <a:t>SLOWLY get skier to edge of water and wait for ambulance to arrive.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6EA4015-12AE-7FB7-3602-D10442DEAF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741679"/>
              </p:ext>
            </p:extLst>
          </p:nvPr>
        </p:nvGraphicFramePr>
        <p:xfrm>
          <a:off x="1187376" y="1340768"/>
          <a:ext cx="65529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DD6E0BB-40F2-0F3B-A5AA-0544C72117CD}"/>
              </a:ext>
            </a:extLst>
          </p:cNvPr>
          <p:cNvSpPr txBox="1">
            <a:spLocks/>
          </p:cNvSpPr>
          <p:nvPr/>
        </p:nvSpPr>
        <p:spPr bwMode="auto">
          <a:xfrm>
            <a:off x="179512" y="338138"/>
            <a:ext cx="8507288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What to do when a Skier/Rider falls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ADE5BE2D-09D5-AB8F-A9C2-23ECE2443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3E0592EB-9EA6-40D7-82C3-F1A80F4553E4}" type="slidenum">
              <a:rPr lang="en-US" altLang="en-US" sz="1000">
                <a:solidFill>
                  <a:schemeClr val="tx2"/>
                </a:solidFill>
              </a:rPr>
              <a:pPr algn="l"/>
              <a:t>64</a:t>
            </a:fld>
            <a:endParaRPr lang="en-US" altLang="en-US" sz="1000">
              <a:solidFill>
                <a:schemeClr val="tx2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DAFBE56-124C-8042-A2B4-81A63E33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Questions?</a:t>
            </a:r>
            <a:endParaRPr lang="en-US" alt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28630"/>
            <a:ext cx="7851648" cy="1828800"/>
          </a:xfrm>
        </p:spPr>
        <p:txBody>
          <a:bodyPr>
            <a:normAutofit/>
          </a:bodyPr>
          <a:lstStyle/>
          <a:p>
            <a:r>
              <a:rPr lang="en-AU" dirty="0"/>
              <a:t>Nutrition for Water skiers and Wakeboarders.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29068"/>
            <a:ext cx="2845712" cy="518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46" y="5373216"/>
            <a:ext cx="2790066" cy="1274130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5F326D0D-FBE0-9470-3FF5-81331DA55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77466"/>
            <a:ext cx="3672408" cy="107116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/>
          <a:lstStyle/>
          <a:p>
            <a:r>
              <a:rPr lang="en-AU" dirty="0"/>
              <a:t>Overview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2200" dirty="0"/>
          </a:p>
          <a:p>
            <a:r>
              <a:rPr lang="en-AU" sz="2200" dirty="0"/>
              <a:t>Nutrition goals for athletes.</a:t>
            </a:r>
          </a:p>
          <a:p>
            <a:r>
              <a:rPr lang="en-AU" sz="2200" dirty="0"/>
              <a:t>Day to day nutrition.</a:t>
            </a:r>
          </a:p>
          <a:p>
            <a:r>
              <a:rPr lang="en-AU" sz="2200" dirty="0"/>
              <a:t>Competition nutrition.</a:t>
            </a:r>
          </a:p>
          <a:p>
            <a:r>
              <a:rPr lang="en-AU" sz="2200" dirty="0"/>
              <a:t>Recovery.</a:t>
            </a:r>
          </a:p>
          <a:p>
            <a:r>
              <a:rPr lang="en-AU" sz="2200" dirty="0"/>
              <a:t>Hydration.</a:t>
            </a:r>
          </a:p>
          <a:p>
            <a:pPr>
              <a:buNone/>
            </a:pPr>
            <a:endParaRPr lang="en-AU" dirty="0"/>
          </a:p>
        </p:txBody>
      </p:sp>
      <p:pic>
        <p:nvPicPr>
          <p:cNvPr id="17415" name="Picture 7" descr="http://www.stoneypark.com.au/app/webroot/js/tiny_mce/plugins/imagemanager/files/A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0620" y="2643183"/>
            <a:ext cx="3338967" cy="2225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76672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en-AU" dirty="0"/>
              <a:t>Activity: </a:t>
            </a:r>
            <a:r>
              <a:rPr lang="en-AU" sz="4900" dirty="0"/>
              <a:t>Assessing</a:t>
            </a:r>
            <a:r>
              <a:rPr lang="en-AU" dirty="0"/>
              <a:t> your competition day diet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746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AU" sz="2200" dirty="0"/>
              <a:t>Fill out the table:</a:t>
            </a:r>
          </a:p>
          <a:p>
            <a:r>
              <a:rPr lang="en-AU" sz="2200" dirty="0"/>
              <a:t>What you eat on a usual day – include meals and snacks.</a:t>
            </a:r>
          </a:p>
          <a:p>
            <a:r>
              <a:rPr lang="en-AU" sz="2200" dirty="0"/>
              <a:t>Note the timing of each meal, especially around training and competition.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00042"/>
            <a:ext cx="8866218" cy="1143000"/>
          </a:xfrm>
        </p:spPr>
        <p:txBody>
          <a:bodyPr>
            <a:normAutofit/>
          </a:bodyPr>
          <a:lstStyle/>
          <a:p>
            <a:r>
              <a:rPr lang="en-AU" dirty="0"/>
              <a:t>Nutrition challenges for Water Skiers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081494"/>
              </p:ext>
            </p:extLst>
          </p:nvPr>
        </p:nvGraphicFramePr>
        <p:xfrm>
          <a:off x="57176" y="1700808"/>
          <a:ext cx="822960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 descr="Check Mark Symbol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7483647" y="-1336675"/>
            <a:ext cx="2857500" cy="2714625"/>
          </a:xfrm>
          <a:prstGeom prst="rect">
            <a:avLst/>
          </a:prstGeom>
          <a:noFill/>
        </p:spPr>
      </p:pic>
      <p:sp>
        <p:nvSpPr>
          <p:cNvPr id="18440" name="AutoShape 8" descr="data:image/jpeg;base64,/9j/4AAQSkZJRgABAQAAAQABAAD/2wCEAAkGBg8GEBAQBxAWExASFxcXGQ8XExIVGBoYExIVFRUWExgYHSYfGBojJRYUIC8gIycpLC0sFR49QTAqNSgyOCwBCQoKDgwOGQ8PGjIkHyUqLS81KS4sLCw0MiwsNCwsKiosNSwsKTQ0KS82LCwqKSosLCwwKjAsLDIsLCw0LykqLP/AABEIAN4A4wMBIgACEQEDEQH/xAAcAAEAAQUBAQAAAAAAAAAAAAAABwIDBAUGCAH/xAA9EAACAQEFBQQIBQIGAwAAAAAAAQIDBAUGESESMUFRYQcigZETMkJSYnGxwRQVI6HwU3IkgrLC0+EWM9H/xAAbAQEAAgMBAQAAAAAAAAAAAAAABQYCAwQHAf/EADMRAAICAQEFBwMDAwUAAAAAAAABAgMEEQUSITFBUWFxgbHB0TKR8BMioRQjQiRDkuHx/9oADAMBAAIRAxEAPwCcQAAAAAAAAAAAAAAAAAAAAAAAAAAAAAAAAACmpUjRTlVaUUs3JvJJLi2AVGjxDjCy4bWVqntVOFGOsn8/dXVnH4t7T3Lao3A8ludp/wCNP/UyOqtWVZuVVuUnq5Nttvm2yx4OxJWaTv4Ls6+fZ6+BD5O0lD9tXF9vQ6q++0u23o2rLL0FP3Yet4zevlkcvVtVSu9qrOUpe85NvzZaJDwBgH8Ts2u949zfTotetylNe7yXH5b7BY8bZ9W9okv5ZFQV2VPTXX2M64LpvmtZqMoWtwTWahPWSTb2c29d2T8QSGCmz2hOUm92P/FFijiRSS3n92AARx1gAAAAAAAAAAAAAAAAAAAAAAAAAAAA1WIsSUMN0vSWx6v1aa9aT5Lp14GddcrJKMFq2YykoLek+Bk3retG5qUqtumowj5t8FFcX0IdxbjitiWThDOnZ09KSer61HxfTcjX4ixJXxLV9JbH3V6tNerFdOvU1JddnbJjj6WWcZ+nh395XMzOld+2HCPqACS8Bdn+Wzar5jydOg15TqL6IkcvLrxa9+f27TjoonfLdiWsBdn3ptm1XzHu74UGt/KU1y5Ik5LLcAUHLy7Mqzfn5LsLVRRCiO7EAA5DeAAAAAAAAAAAAAAAAAAAAAAAAAAAADm8Y4yp4Yp5RynaJLu0+XxT5L6m2mmd01CC1bMLLI1xcpPgXsV4to4Xp51O9Wku5Rz1fWXKPUha9r3rX3VlWt0tqb8kuEYrgkW7wvCrelSVW2Tc5yebk/ouS6GMXvZ+zoYkdecnzfsu71Kvl5cr32R7AASN2e4E9Ns2y9o93fTpNb+U5LlyR1ZWVDGrdk/t2mmiiV092JdwBgHZ2bXfEdd9Oi15TmvoiSQDz/LyrMqzfn9uwtVFEaIbsQADlN4AAAAAAAAAAAAAAAAAAAAAAAAAAAAOZxnjKnhmns0spWia7sOXxz6dOJtppndNQgtWzXZZGuLlJ8BjPGlPDMNmllO0yXdp8F8U+nTiQxbbbUvCpKra5OU5vNyZ8tdrqW+cqlqk5Tm83J72yyX3AwIYkOHGT5v86FXysqWRLu6IAHV4FwbLElT0lqTVmpvvPdtv3I/dnZffCiDsm+COequVslGPM2HZ7gj81atV5x/Qi+5B+21xfwr9yWEstxTSpRoRUaSSjFJKK0SS3JFZ59m5k8uzfly6LsX5zLXjY8aIbq82AAcR0gAAAAAAAAAAAAAAAAAAAAAAAAAAAA0OLsWUsL0s5ZSrT9Slz+KXKKNlVU7ZqEFq2YTnGuLlJ8C1jLGFPDFPKGUrRNdyny+KfT6kK2221LxqSq2uTlObzcn/ADd0KrwvCrelSdW2Scpzebb+i5JcjGL7s/AhiQ7ZPm/ZdxVsvKlkS7uiABlXbdtS9qsKNjjtTm8kvq3yS3kjKSim3yORJt6I2GFcNVMTV1TpaU46zqe7Hp8T4InKwWCndlOFKyR2YQWSX/3m+phYbw/Tw3QjRs+r3znxlLi305LkbUoW09oPLs0j9K5fJacLFVEdX9T/ADQAAijuAAAAAAAAAAAAAAAAAAAAAAAAAAAABrb/AL+o4doyrWx9IwW+UuEY/wA0M4QlOSjFatmMpKK3nyLGKMTUsM0XUr6zekKWesn9kuLIPvW9Kt81ZVrbLanLyS4KK4JF6/b8rYgrSrWx6vRR4RjwjHoa4vezdnRxIavjN837L84lXzMt3y0X0r81AAJY4T6ltaLfyJl7P8I/+P0vS2uP+IqrX4I71D58X/0cz2ZYS/GSVst0f04P9OL9qS9v5Lh1+RKhUttbQ3n/AE9b4dfj5J7ZuJov1Z+XyAAVgmgAAAAAAAAAAAADV3riex3I9m8K8YS9zVy8o5swqGP7sr6RtUV/dGcf3aN8ca6Ud6MG126M1O6tPRyWvidCDHslvo25Z2SpCa5xkpfQyDS009GbE0+KAAPh9AAAAAAABatdqhYYSqWmSjCCzcnuSR9SbeiDenFlm9b1pXNSnWtstmEV4t8FFcWyDcTYkq4mrOpaNILSFPPSMfu3xZlYyxbPE9bOOcaEG9in/ul8T/Y54u+ytmrGj+pZ9b/ju8e0rOdmfrPcj9K/kAAnCNBusJ4cniW0RpRzVNd6pPlFfd7kailSlXlGNJNyk0lFb228kkTpg7DccNWaMHk6su9UlzlluXRbvPmRW1M7+lq/b9T5fJ3YWN+vPjyXP4NxZrNCxwjTs8VGEEkorcktEXQCgt6vVlq5AAHwAAAAAAAAAAAAHny/6FooWmsr1TVZyblnxzeaafFcjXE8YpwpRxRS2a3dqx9SqlqnyfOPQhS97nrXHVlRt0dmS48GuEovimX7Zu0K8qG7ykunx3ehVczElRLXmn1+TGo152Z7VCTjJe1FtPzR0909pVvu3JVpqtBezU1fhJa+eZygO+3HquWlkUzlrtnW9YPQmS5e06xXllG150Jv39YeE198jrqdWNZKVJqUXukmmn8mjzabO5sSWq4ZZ3fVcVxg9YP5xehAZOwIS40PTufL8+5K07UkuFq170egQcDcPavRtWUL4h6KX9SOcoeK3x/c7mzWmFsip2aanB7pRaafiitZGJdjvSyOnoTNV9dq1g9S6ADmNx8nNU03N5JatvRJLe2Q5j3GjxBP0NieVmg9/vyXtPpyXibHtGxt+LcrHdsv01pUqJ+s17C+FceZHxb9j7M3Er7Vx6Ls7/H0IDaGZvf2ocur9gACykMADa4auKeIrTChS0T1nL3YL1n9l1aMLJxri5y5IyjFyaiubOx7LcLekf461rRZqknz3Sn4bl4knFqyWWFihCnZ1swglFR5JLJF086zcqWVa7H5LsRbsehUVqC/GAAcZ0AAAAAAAAAAAAAAAA02KMMUsT0div3akdYVctYv7p8UbkGyuyVUlOD0aMZwjOLjJcDzve101bkqyo22OzOPk1wlF8UzDJ2xdhWniijsyyjWjm4VeT5PnFkI26w1LtqTpWuLjODycX/NV1L5s7aEcuHHhJc17ru9CrZeI8eXc+TMcAEocQNjc9/2m4pbV3VXDnHfF/3RejNcDCcIzW7JaoyjJxeqZLGHu1ShbcoXxH0M/wCos3Tfz4x/ddSntAxzGx0/w90zUqlRd6rFpqMZL2Wvaf7IikEStjY8blauS/x6a/nQ73tG51uD+4ABMkcAAACaezvDX5FZlUrrKvWylLmo+zH7vq+hwPZ3hv8APLSp11nRoZSlycvYj930XUmkqu3czljx8X7L3+xObMx/92Xl8gAFVJwAAAAAAAAAAAAAAAAAAAAAHKY7wdHEVL0llWVppruv30vYl9mdWDdRfOiasg+KNdtcbYuEuR5tnB021NNNPJp6NNb0ykk3tLwb6RStt3x1X/tguK/qLquPmRkehYeXDKqVkfNdjKlkUSonuyAAOw0AAAAAAArpUpVpRjSWcpNJJcW3kkig7rssw9+Oru1V1+nR0j1qNf7Vr82jmysiOPVKyXT16G6ip2zUF1JCwncMcO2WnRXr+tOXOb3+C3eBuADzeyyVk3OXNlwhBQiorkgADAyAAAAAAAAAAAAAAAAAAAAAAAAPkoqaaks0+BCuPcKPDlfbs6/w9Vtx+F73B/bp8iazBvq6Kd+0J0LUu7JaPjFrdJdUSOzs14lu9/i+a9/I48vGV8NOq5HnkGZe12VLmrVKFqWU4PLo1wkujWphnoMZKSUlyZVGmnowADI+AAAF2zWeVrnGnQWc5tRS5tvJE/YfueNw2alQpeytZc5PWT8yOeym4PxdaVrrruUu7DrNrV+C/wBRK5Ttu5e/YqI8lz8f+vcsOy6N2LsfN+gABXCXAAAAAAAAAAAAAAAAAAAAAAAAAAAAAAOK7ScLfm9H8RZI/rUVqlvlDe181vXiRAelCFu0PDH5DaPSWdZUK2co8oy9qH3XR9C17Dztf9PPy917kFtPG0/vR8/k5QAFpIQFdGjK0SjCks5SaSXNt5JFB2/ZZcX4+0u0Vl3KG7rUktPJZvyObKvWPVKx9F/4bqanbYoLqSXh6543FZqVCnviu8+cnrJ+ZsgDzac3OTlLmy4RiopRXQAAxMgAAAAAAAAAAAAAAAAAAAAAAAAAAAAAAavElxwxDZqlCro3rGXuzXqv7fJs2gM4TlXJSjzRjKKknF8mecbXZZ2GpOnaFszg3Fx5NMskl9quGs1G22Zbso1UvKE/s/AjQ9FwsqOVSrF5+JUcil02OD/EfUs9xPGDrk/IbHSpSWU2tuf90tX5aLwIs7Pbk/ObbB1FnTo/qS5aPurxeXkybiv7fydXGheL9iV2VTwdr8F7gAFXJsAAAAAAAAAAAAAAAAAAAAAAAAAAAAAAAAAAAAtWuywtsJ07QtqE04uPNNZMgLEVyzw/aKlCr7LzjL3ov1X/ADimegjlscYUhiJUJZqM4TjFy5wnNKS+eua8SZ2Rnf01u7L6ZevR+xHZ+N+tDWPNFjsxuX8tsaq1F37Q9v8AyrSC+r/zHYFFKkqEYxprKMUklySWSRWRuRc77ZWPqzsprVUFBdAADQbQAAAAAAAAAAAAAAAAAAAAAAAD/9k="/>
          <p:cNvSpPr>
            <a:spLocks noChangeAspect="1" noChangeArrowheads="1"/>
          </p:cNvSpPr>
          <p:nvPr/>
        </p:nvSpPr>
        <p:spPr bwMode="auto">
          <a:xfrm>
            <a:off x="63500" y="-1023938"/>
            <a:ext cx="2162175" cy="2114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pic>
        <p:nvPicPr>
          <p:cNvPr id="20" name="Picture 19" descr="tic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71934" y="2000240"/>
            <a:ext cx="642942" cy="740131"/>
          </a:xfrm>
          <a:prstGeom prst="rect">
            <a:avLst/>
          </a:prstGeom>
        </p:spPr>
      </p:pic>
      <p:pic>
        <p:nvPicPr>
          <p:cNvPr id="21" name="Picture 20" descr="tic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71934" y="2714620"/>
            <a:ext cx="642942" cy="740131"/>
          </a:xfrm>
          <a:prstGeom prst="rect">
            <a:avLst/>
          </a:prstGeom>
        </p:spPr>
      </p:pic>
      <p:pic>
        <p:nvPicPr>
          <p:cNvPr id="22" name="Picture 21" descr="tic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3372" y="3500438"/>
            <a:ext cx="642942" cy="740131"/>
          </a:xfrm>
          <a:prstGeom prst="rect">
            <a:avLst/>
          </a:prstGeom>
        </p:spPr>
      </p:pic>
      <p:pic>
        <p:nvPicPr>
          <p:cNvPr id="23" name="Picture 22" descr="tic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3372" y="4286256"/>
            <a:ext cx="642942" cy="740131"/>
          </a:xfrm>
          <a:prstGeom prst="rect">
            <a:avLst/>
          </a:prstGeom>
        </p:spPr>
      </p:pic>
      <p:pic>
        <p:nvPicPr>
          <p:cNvPr id="24" name="Picture 23" descr="tic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3372" y="5143512"/>
            <a:ext cx="642942" cy="740131"/>
          </a:xfrm>
          <a:prstGeom prst="rect">
            <a:avLst/>
          </a:prstGeom>
        </p:spPr>
      </p:pic>
      <p:sp>
        <p:nvSpPr>
          <p:cNvPr id="26" name="Cloud 25"/>
          <p:cNvSpPr/>
          <p:nvPr/>
        </p:nvSpPr>
        <p:spPr>
          <a:xfrm rot="474196">
            <a:off x="5244988" y="1839793"/>
            <a:ext cx="3055348" cy="1965038"/>
          </a:xfrm>
          <a:prstGeom prst="cloud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5701092" y="2206788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4045E"/>
                </a:solidFill>
                <a:latin typeface="+mj-lt"/>
              </a:rPr>
              <a:t>Q: Which of these can nutrition have an impact on?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105131"/>
              </p:ext>
            </p:extLst>
          </p:nvPr>
        </p:nvGraphicFramePr>
        <p:xfrm>
          <a:off x="57176" y="1628800"/>
          <a:ext cx="822960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2000240"/>
            <a:ext cx="642942" cy="740131"/>
          </a:xfrm>
          <a:prstGeom prst="rect">
            <a:avLst/>
          </a:prstGeom>
        </p:spPr>
      </p:pic>
      <p:pic>
        <p:nvPicPr>
          <p:cNvPr id="11" name="Picture 10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2714620"/>
            <a:ext cx="642942" cy="740131"/>
          </a:xfrm>
          <a:prstGeom prst="rect">
            <a:avLst/>
          </a:prstGeom>
        </p:spPr>
      </p:pic>
      <p:pic>
        <p:nvPicPr>
          <p:cNvPr id="12" name="Picture 11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3500438"/>
            <a:ext cx="642942" cy="740131"/>
          </a:xfrm>
          <a:prstGeom prst="rect">
            <a:avLst/>
          </a:prstGeom>
        </p:spPr>
      </p:pic>
      <p:pic>
        <p:nvPicPr>
          <p:cNvPr id="13" name="Picture 12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4286256"/>
            <a:ext cx="642942" cy="740131"/>
          </a:xfrm>
          <a:prstGeom prst="rect">
            <a:avLst/>
          </a:prstGeom>
        </p:spPr>
      </p:pic>
      <p:pic>
        <p:nvPicPr>
          <p:cNvPr id="14" name="Picture 13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5143512"/>
            <a:ext cx="642942" cy="740131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5429256" y="4214818"/>
            <a:ext cx="2928958" cy="1143008"/>
          </a:xfrm>
          <a:prstGeom prst="cloud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Cloud 15"/>
          <p:cNvSpPr/>
          <p:nvPr/>
        </p:nvSpPr>
        <p:spPr>
          <a:xfrm rot="474196">
            <a:off x="5244988" y="1839793"/>
            <a:ext cx="3055348" cy="1965038"/>
          </a:xfrm>
          <a:prstGeom prst="cloud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5701092" y="2201762"/>
            <a:ext cx="2143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4045E"/>
                </a:solidFill>
                <a:latin typeface="+mj-lt"/>
              </a:rPr>
              <a:t>Q: Which of these can nutrition have an impact on</a:t>
            </a:r>
            <a:r>
              <a:rPr lang="en-AU" dirty="0">
                <a:solidFill>
                  <a:srgbClr val="04045E"/>
                </a:solidFill>
                <a:latin typeface="+mj-lt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75739" y="4601656"/>
            <a:ext cx="18646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dirty="0">
                <a:solidFill>
                  <a:srgbClr val="04045E"/>
                </a:solidFill>
                <a:latin typeface="+mj-lt"/>
              </a:rPr>
              <a:t>A: All of them!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22802" y="188640"/>
            <a:ext cx="8929718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Nutrition challenges </a:t>
            </a:r>
            <a:r>
              <a:rPr kumimoji="0" lang="en-AU" sz="4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Water Skiers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7">
            <a:extLst>
              <a:ext uri="{FF2B5EF4-FFF2-40B4-BE49-F238E27FC236}">
                <a16:creationId xmlns:a16="http://schemas.microsoft.com/office/drawing/2014/main" id="{CBB571B7-0346-DDCC-5062-2A1C66D7B6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100 hours advanced sport</a:t>
            </a:r>
          </a:p>
          <a:p>
            <a:pPr eaLnBrk="1" hangingPunct="1"/>
            <a:r>
              <a:rPr lang="en-AU" altLang="en-US" dirty="0"/>
              <a:t>100 hours coaching practise</a:t>
            </a:r>
          </a:p>
          <a:p>
            <a:pPr eaLnBrk="1" hangingPunct="1"/>
            <a:r>
              <a:rPr lang="en-AU" altLang="en-US" dirty="0"/>
              <a:t>Level 3 course has not been developed for water skiing</a:t>
            </a:r>
          </a:p>
          <a:p>
            <a:pPr eaLnBrk="1" hangingPunct="1"/>
            <a:r>
              <a:rPr lang="en-AU" altLang="en-US" dirty="0"/>
              <a:t>High Performance course - individually tailored to leaders in high performance coaching</a:t>
            </a:r>
          </a:p>
        </p:txBody>
      </p:sp>
      <p:sp>
        <p:nvSpPr>
          <p:cNvPr id="15364" name="Rectangle 1026">
            <a:extLst>
              <a:ext uri="{FF2B5EF4-FFF2-40B4-BE49-F238E27FC236}">
                <a16:creationId xmlns:a16="http://schemas.microsoft.com/office/drawing/2014/main" id="{235B20D1-43C9-B6E3-A901-A3AED753C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Level 3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12AF6554-5719-BB1D-3283-0ABFDF716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2" y="5711381"/>
            <a:ext cx="3395345" cy="989965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/>
          <a:lstStyle/>
          <a:p>
            <a:r>
              <a:rPr lang="en-AU" dirty="0"/>
              <a:t>Nutrition essentials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00552" cy="4389120"/>
          </a:xfrm>
        </p:spPr>
        <p:txBody>
          <a:bodyPr/>
          <a:lstStyle/>
          <a:p>
            <a:r>
              <a:rPr lang="en-AU" sz="2200" dirty="0"/>
              <a:t>Nutrients found in a wide range of foods.</a:t>
            </a:r>
          </a:p>
          <a:p>
            <a:r>
              <a:rPr lang="en-AU" sz="2200" dirty="0"/>
              <a:t>Focus on ‘nutrient rich’ foods.</a:t>
            </a:r>
          </a:p>
          <a:p>
            <a:r>
              <a:rPr lang="en-AU" sz="2200" u="sng" dirty="0"/>
              <a:t>Variety</a:t>
            </a:r>
            <a:r>
              <a:rPr lang="en-AU" sz="2200" dirty="0"/>
              <a:t> is important.</a:t>
            </a:r>
          </a:p>
        </p:txBody>
      </p:sp>
      <p:pic>
        <p:nvPicPr>
          <p:cNvPr id="19458" name="Picture 2" descr="http://www.healthyactive.gov.au/internet/healthyactive/publishing.nsf/AttachmentsByTitle/agthe_large.gif/$FILE/agthe_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966934"/>
            <a:ext cx="2379684" cy="3338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/>
          <a:lstStyle/>
          <a:p>
            <a:r>
              <a:rPr lang="en-AU" dirty="0"/>
              <a:t>How do we fuel our bodies?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Oval 3"/>
          <p:cNvSpPr/>
          <p:nvPr/>
        </p:nvSpPr>
        <p:spPr>
          <a:xfrm>
            <a:off x="1785918" y="4000504"/>
            <a:ext cx="2437010" cy="187676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800" dirty="0">
                <a:solidFill>
                  <a:schemeClr val="tx1"/>
                </a:solidFill>
              </a:rPr>
              <a:t>Blood: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800" dirty="0">
                <a:solidFill>
                  <a:schemeClr val="tx1"/>
                </a:solidFill>
              </a:rPr>
              <a:t>Glucose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800" dirty="0">
                <a:solidFill>
                  <a:schemeClr val="tx1"/>
                </a:solidFill>
              </a:rPr>
              <a:t>Amino acids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800" dirty="0">
                <a:solidFill>
                  <a:schemeClr val="tx1"/>
                </a:solidFill>
              </a:rPr>
              <a:t>Triglycerides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1857364"/>
            <a:ext cx="27146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latin typeface="+mj-lt"/>
              </a:rPr>
              <a:t>Eating provides:</a:t>
            </a:r>
          </a:p>
          <a:p>
            <a:pPr marL="342900" indent="-342900">
              <a:buFont typeface="Candara" panose="020E0502030303020204" pitchFamily="34" charset="0"/>
              <a:buChar char="*"/>
            </a:pPr>
            <a:r>
              <a:rPr lang="en-AU" sz="2200" dirty="0">
                <a:latin typeface="+mj-lt"/>
              </a:rPr>
              <a:t>Carbohydrate.</a:t>
            </a:r>
          </a:p>
          <a:p>
            <a:pPr marL="342900" indent="-342900">
              <a:buFont typeface="Candara" panose="020E0502030303020204" pitchFamily="34" charset="0"/>
              <a:buChar char="*"/>
            </a:pPr>
            <a:r>
              <a:rPr lang="en-AU" sz="2200" dirty="0">
                <a:latin typeface="+mj-lt"/>
              </a:rPr>
              <a:t>Protein.</a:t>
            </a:r>
          </a:p>
          <a:p>
            <a:pPr marL="342900" indent="-342900">
              <a:buFont typeface="Candara" panose="020E0502030303020204" pitchFamily="34" charset="0"/>
              <a:buChar char="*"/>
            </a:pPr>
            <a:r>
              <a:rPr lang="en-AU" sz="2200" dirty="0">
                <a:latin typeface="+mj-lt"/>
              </a:rPr>
              <a:t>Fat.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4286256"/>
            <a:ext cx="785818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>
                <a:solidFill>
                  <a:schemeClr val="tx1"/>
                </a:solidFill>
              </a:rPr>
              <a:t>Gut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166319" y="3604060"/>
            <a:ext cx="944473" cy="277043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ight Arrow 7"/>
          <p:cNvSpPr/>
          <p:nvPr/>
        </p:nvSpPr>
        <p:spPr>
          <a:xfrm>
            <a:off x="1142976" y="5000636"/>
            <a:ext cx="642942" cy="21431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Left-Right Arrow 9"/>
          <p:cNvSpPr/>
          <p:nvPr/>
        </p:nvSpPr>
        <p:spPr>
          <a:xfrm rot="17443647" flipV="1">
            <a:off x="3290656" y="3478835"/>
            <a:ext cx="1162461" cy="201668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Freeform 13"/>
          <p:cNvSpPr/>
          <p:nvPr/>
        </p:nvSpPr>
        <p:spPr>
          <a:xfrm rot="205090">
            <a:off x="3826821" y="1636068"/>
            <a:ext cx="2204738" cy="1428985"/>
          </a:xfrm>
          <a:custGeom>
            <a:avLst/>
            <a:gdLst>
              <a:gd name="connsiteX0" fmla="*/ 188889 w 2371766"/>
              <a:gd name="connsiteY0" fmla="*/ 1365662 h 1368863"/>
              <a:gd name="connsiteX1" fmla="*/ 105762 w 2371766"/>
              <a:gd name="connsiteY1" fmla="*/ 1246909 h 1368863"/>
              <a:gd name="connsiteX2" fmla="*/ 82011 w 2371766"/>
              <a:gd name="connsiteY2" fmla="*/ 1211283 h 1368863"/>
              <a:gd name="connsiteX3" fmla="*/ 58260 w 2371766"/>
              <a:gd name="connsiteY3" fmla="*/ 1175657 h 1368863"/>
              <a:gd name="connsiteX4" fmla="*/ 34510 w 2371766"/>
              <a:gd name="connsiteY4" fmla="*/ 1104405 h 1368863"/>
              <a:gd name="connsiteX5" fmla="*/ 22634 w 2371766"/>
              <a:gd name="connsiteY5" fmla="*/ 1068779 h 1368863"/>
              <a:gd name="connsiteX6" fmla="*/ 22634 w 2371766"/>
              <a:gd name="connsiteY6" fmla="*/ 712519 h 1368863"/>
              <a:gd name="connsiteX7" fmla="*/ 46385 w 2371766"/>
              <a:gd name="connsiteY7" fmla="*/ 641267 h 1368863"/>
              <a:gd name="connsiteX8" fmla="*/ 70136 w 2371766"/>
              <a:gd name="connsiteY8" fmla="*/ 605641 h 1368863"/>
              <a:gd name="connsiteX9" fmla="*/ 129512 w 2371766"/>
              <a:gd name="connsiteY9" fmla="*/ 498763 h 1368863"/>
              <a:gd name="connsiteX10" fmla="*/ 165138 w 2371766"/>
              <a:gd name="connsiteY10" fmla="*/ 475013 h 1368863"/>
              <a:gd name="connsiteX11" fmla="*/ 248266 w 2371766"/>
              <a:gd name="connsiteY11" fmla="*/ 368135 h 1368863"/>
              <a:gd name="connsiteX12" fmla="*/ 307642 w 2371766"/>
              <a:gd name="connsiteY12" fmla="*/ 296883 h 1368863"/>
              <a:gd name="connsiteX13" fmla="*/ 343268 w 2371766"/>
              <a:gd name="connsiteY13" fmla="*/ 285007 h 1368863"/>
              <a:gd name="connsiteX14" fmla="*/ 378894 w 2371766"/>
              <a:gd name="connsiteY14" fmla="*/ 261257 h 1368863"/>
              <a:gd name="connsiteX15" fmla="*/ 450146 w 2371766"/>
              <a:gd name="connsiteY15" fmla="*/ 237506 h 1368863"/>
              <a:gd name="connsiteX16" fmla="*/ 485772 w 2371766"/>
              <a:gd name="connsiteY16" fmla="*/ 225631 h 1368863"/>
              <a:gd name="connsiteX17" fmla="*/ 521398 w 2371766"/>
              <a:gd name="connsiteY17" fmla="*/ 201880 h 1368863"/>
              <a:gd name="connsiteX18" fmla="*/ 592650 w 2371766"/>
              <a:gd name="connsiteY18" fmla="*/ 178129 h 1368863"/>
              <a:gd name="connsiteX19" fmla="*/ 628276 w 2371766"/>
              <a:gd name="connsiteY19" fmla="*/ 154379 h 1368863"/>
              <a:gd name="connsiteX20" fmla="*/ 735154 w 2371766"/>
              <a:gd name="connsiteY20" fmla="*/ 118753 h 1368863"/>
              <a:gd name="connsiteX21" fmla="*/ 770780 w 2371766"/>
              <a:gd name="connsiteY21" fmla="*/ 106877 h 1368863"/>
              <a:gd name="connsiteX22" fmla="*/ 806406 w 2371766"/>
              <a:gd name="connsiteY22" fmla="*/ 83127 h 1368863"/>
              <a:gd name="connsiteX23" fmla="*/ 913284 w 2371766"/>
              <a:gd name="connsiteY23" fmla="*/ 47501 h 1368863"/>
              <a:gd name="connsiteX24" fmla="*/ 996411 w 2371766"/>
              <a:gd name="connsiteY24" fmla="*/ 23750 h 1368863"/>
              <a:gd name="connsiteX25" fmla="*/ 1245793 w 2371766"/>
              <a:gd name="connsiteY25" fmla="*/ 11875 h 1368863"/>
              <a:gd name="connsiteX26" fmla="*/ 1293294 w 2371766"/>
              <a:gd name="connsiteY26" fmla="*/ 0 h 1368863"/>
              <a:gd name="connsiteX27" fmla="*/ 1637679 w 2371766"/>
              <a:gd name="connsiteY27" fmla="*/ 23750 h 1368863"/>
              <a:gd name="connsiteX28" fmla="*/ 1768307 w 2371766"/>
              <a:gd name="connsiteY28" fmla="*/ 59376 h 1368863"/>
              <a:gd name="connsiteX29" fmla="*/ 1815808 w 2371766"/>
              <a:gd name="connsiteY29" fmla="*/ 83127 h 1368863"/>
              <a:gd name="connsiteX30" fmla="*/ 1851434 w 2371766"/>
              <a:gd name="connsiteY30" fmla="*/ 95002 h 1368863"/>
              <a:gd name="connsiteX31" fmla="*/ 1898936 w 2371766"/>
              <a:gd name="connsiteY31" fmla="*/ 118753 h 1368863"/>
              <a:gd name="connsiteX32" fmla="*/ 2017689 w 2371766"/>
              <a:gd name="connsiteY32" fmla="*/ 166254 h 1368863"/>
              <a:gd name="connsiteX33" fmla="*/ 2088941 w 2371766"/>
              <a:gd name="connsiteY33" fmla="*/ 213755 h 1368863"/>
              <a:gd name="connsiteX34" fmla="*/ 2124567 w 2371766"/>
              <a:gd name="connsiteY34" fmla="*/ 237506 h 1368863"/>
              <a:gd name="connsiteX35" fmla="*/ 2207694 w 2371766"/>
              <a:gd name="connsiteY35" fmla="*/ 296883 h 1368863"/>
              <a:gd name="connsiteX36" fmla="*/ 2231445 w 2371766"/>
              <a:gd name="connsiteY36" fmla="*/ 332509 h 1368863"/>
              <a:gd name="connsiteX37" fmla="*/ 2267071 w 2371766"/>
              <a:gd name="connsiteY37" fmla="*/ 356259 h 1368863"/>
              <a:gd name="connsiteX38" fmla="*/ 2278946 w 2371766"/>
              <a:gd name="connsiteY38" fmla="*/ 391885 h 1368863"/>
              <a:gd name="connsiteX39" fmla="*/ 2302697 w 2371766"/>
              <a:gd name="connsiteY39" fmla="*/ 427511 h 1368863"/>
              <a:gd name="connsiteX40" fmla="*/ 2350198 w 2371766"/>
              <a:gd name="connsiteY40" fmla="*/ 534389 h 1368863"/>
              <a:gd name="connsiteX41" fmla="*/ 2350198 w 2371766"/>
              <a:gd name="connsiteY41" fmla="*/ 688768 h 1368863"/>
              <a:gd name="connsiteX42" fmla="*/ 2326447 w 2371766"/>
              <a:gd name="connsiteY42" fmla="*/ 724394 h 1368863"/>
              <a:gd name="connsiteX43" fmla="*/ 2219569 w 2371766"/>
              <a:gd name="connsiteY43" fmla="*/ 760020 h 1368863"/>
              <a:gd name="connsiteX44" fmla="*/ 2183944 w 2371766"/>
              <a:gd name="connsiteY44" fmla="*/ 771896 h 1368863"/>
              <a:gd name="connsiteX45" fmla="*/ 2148318 w 2371766"/>
              <a:gd name="connsiteY45" fmla="*/ 795646 h 1368863"/>
              <a:gd name="connsiteX46" fmla="*/ 2077066 w 2371766"/>
              <a:gd name="connsiteY46" fmla="*/ 819397 h 1368863"/>
              <a:gd name="connsiteX47" fmla="*/ 2041440 w 2371766"/>
              <a:gd name="connsiteY47" fmla="*/ 843148 h 1368863"/>
              <a:gd name="connsiteX48" fmla="*/ 1993938 w 2371766"/>
              <a:gd name="connsiteY48" fmla="*/ 855023 h 1368863"/>
              <a:gd name="connsiteX49" fmla="*/ 1922686 w 2371766"/>
              <a:gd name="connsiteY49" fmla="*/ 878774 h 1368863"/>
              <a:gd name="connsiteX50" fmla="*/ 1851434 w 2371766"/>
              <a:gd name="connsiteY50" fmla="*/ 902524 h 1368863"/>
              <a:gd name="connsiteX51" fmla="*/ 1815808 w 2371766"/>
              <a:gd name="connsiteY51" fmla="*/ 914400 h 1368863"/>
              <a:gd name="connsiteX52" fmla="*/ 1376421 w 2371766"/>
              <a:gd name="connsiteY52" fmla="*/ 938150 h 1368863"/>
              <a:gd name="connsiteX53" fmla="*/ 1340795 w 2371766"/>
              <a:gd name="connsiteY53" fmla="*/ 950026 h 1368863"/>
              <a:gd name="connsiteX54" fmla="*/ 1174541 w 2371766"/>
              <a:gd name="connsiteY54" fmla="*/ 973776 h 1368863"/>
              <a:gd name="connsiteX55" fmla="*/ 1103289 w 2371766"/>
              <a:gd name="connsiteY55" fmla="*/ 997527 h 1368863"/>
              <a:gd name="connsiteX56" fmla="*/ 984536 w 2371766"/>
              <a:gd name="connsiteY56" fmla="*/ 1033153 h 1368863"/>
              <a:gd name="connsiteX57" fmla="*/ 877658 w 2371766"/>
              <a:gd name="connsiteY57" fmla="*/ 1104405 h 1368863"/>
              <a:gd name="connsiteX58" fmla="*/ 806406 w 2371766"/>
              <a:gd name="connsiteY58" fmla="*/ 1151906 h 1368863"/>
              <a:gd name="connsiteX59" fmla="*/ 758905 w 2371766"/>
              <a:gd name="connsiteY59" fmla="*/ 1187532 h 1368863"/>
              <a:gd name="connsiteX60" fmla="*/ 687653 w 2371766"/>
              <a:gd name="connsiteY60" fmla="*/ 1235033 h 1368863"/>
              <a:gd name="connsiteX61" fmla="*/ 652027 w 2371766"/>
              <a:gd name="connsiteY61" fmla="*/ 1258784 h 1368863"/>
              <a:gd name="connsiteX62" fmla="*/ 580775 w 2371766"/>
              <a:gd name="connsiteY62" fmla="*/ 1282535 h 1368863"/>
              <a:gd name="connsiteX63" fmla="*/ 545149 w 2371766"/>
              <a:gd name="connsiteY63" fmla="*/ 1306285 h 1368863"/>
              <a:gd name="connsiteX64" fmla="*/ 438271 w 2371766"/>
              <a:gd name="connsiteY64" fmla="*/ 1341911 h 1368863"/>
              <a:gd name="connsiteX65" fmla="*/ 355144 w 2371766"/>
              <a:gd name="connsiteY65" fmla="*/ 1365662 h 1368863"/>
              <a:gd name="connsiteX66" fmla="*/ 188889 w 2371766"/>
              <a:gd name="connsiteY66" fmla="*/ 1365662 h 136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371766" h="1368863">
                <a:moveTo>
                  <a:pt x="188889" y="1365662"/>
                </a:moveTo>
                <a:cubicBezTo>
                  <a:pt x="136134" y="1295322"/>
                  <a:pt x="164245" y="1334634"/>
                  <a:pt x="105762" y="1246909"/>
                </a:cubicBezTo>
                <a:lnTo>
                  <a:pt x="82011" y="1211283"/>
                </a:lnTo>
                <a:lnTo>
                  <a:pt x="58260" y="1175657"/>
                </a:lnTo>
                <a:lnTo>
                  <a:pt x="34510" y="1104405"/>
                </a:lnTo>
                <a:lnTo>
                  <a:pt x="22634" y="1068779"/>
                </a:lnTo>
                <a:cubicBezTo>
                  <a:pt x="5469" y="914286"/>
                  <a:pt x="0" y="916221"/>
                  <a:pt x="22634" y="712519"/>
                </a:cubicBezTo>
                <a:cubicBezTo>
                  <a:pt x="25399" y="687637"/>
                  <a:pt x="32498" y="662098"/>
                  <a:pt x="46385" y="641267"/>
                </a:cubicBezTo>
                <a:lnTo>
                  <a:pt x="70136" y="605641"/>
                </a:lnTo>
                <a:cubicBezTo>
                  <a:pt x="82511" y="568516"/>
                  <a:pt x="94512" y="522096"/>
                  <a:pt x="129512" y="498763"/>
                </a:cubicBezTo>
                <a:lnTo>
                  <a:pt x="165138" y="475013"/>
                </a:lnTo>
                <a:cubicBezTo>
                  <a:pt x="285207" y="294912"/>
                  <a:pt x="155242" y="479765"/>
                  <a:pt x="248266" y="368135"/>
                </a:cubicBezTo>
                <a:cubicBezTo>
                  <a:pt x="275651" y="335273"/>
                  <a:pt x="268609" y="322906"/>
                  <a:pt x="307642" y="296883"/>
                </a:cubicBezTo>
                <a:cubicBezTo>
                  <a:pt x="318057" y="289939"/>
                  <a:pt x="332072" y="290605"/>
                  <a:pt x="343268" y="285007"/>
                </a:cubicBezTo>
                <a:cubicBezTo>
                  <a:pt x="356033" y="278624"/>
                  <a:pt x="365852" y="267053"/>
                  <a:pt x="378894" y="261257"/>
                </a:cubicBezTo>
                <a:cubicBezTo>
                  <a:pt x="401772" y="251089"/>
                  <a:pt x="426395" y="245423"/>
                  <a:pt x="450146" y="237506"/>
                </a:cubicBezTo>
                <a:lnTo>
                  <a:pt x="485772" y="225631"/>
                </a:lnTo>
                <a:cubicBezTo>
                  <a:pt x="497647" y="217714"/>
                  <a:pt x="508356" y="207677"/>
                  <a:pt x="521398" y="201880"/>
                </a:cubicBezTo>
                <a:cubicBezTo>
                  <a:pt x="544276" y="191712"/>
                  <a:pt x="571819" y="192016"/>
                  <a:pt x="592650" y="178129"/>
                </a:cubicBezTo>
                <a:cubicBezTo>
                  <a:pt x="604525" y="170212"/>
                  <a:pt x="615234" y="160175"/>
                  <a:pt x="628276" y="154379"/>
                </a:cubicBezTo>
                <a:cubicBezTo>
                  <a:pt x="628291" y="154372"/>
                  <a:pt x="717333" y="124693"/>
                  <a:pt x="735154" y="118753"/>
                </a:cubicBezTo>
                <a:cubicBezTo>
                  <a:pt x="747029" y="114794"/>
                  <a:pt x="760364" y="113820"/>
                  <a:pt x="770780" y="106877"/>
                </a:cubicBezTo>
                <a:cubicBezTo>
                  <a:pt x="782655" y="98960"/>
                  <a:pt x="793364" y="88923"/>
                  <a:pt x="806406" y="83127"/>
                </a:cubicBezTo>
                <a:cubicBezTo>
                  <a:pt x="806416" y="83122"/>
                  <a:pt x="895465" y="53440"/>
                  <a:pt x="913284" y="47501"/>
                </a:cubicBezTo>
                <a:cubicBezTo>
                  <a:pt x="933692" y="40699"/>
                  <a:pt x="976796" y="25319"/>
                  <a:pt x="996411" y="23750"/>
                </a:cubicBezTo>
                <a:cubicBezTo>
                  <a:pt x="1079367" y="17113"/>
                  <a:pt x="1162666" y="15833"/>
                  <a:pt x="1245793" y="11875"/>
                </a:cubicBezTo>
                <a:cubicBezTo>
                  <a:pt x="1261627" y="7917"/>
                  <a:pt x="1276973" y="0"/>
                  <a:pt x="1293294" y="0"/>
                </a:cubicBezTo>
                <a:cubicBezTo>
                  <a:pt x="1467407" y="0"/>
                  <a:pt x="1501186" y="6689"/>
                  <a:pt x="1637679" y="23750"/>
                </a:cubicBezTo>
                <a:cubicBezTo>
                  <a:pt x="1652197" y="27380"/>
                  <a:pt x="1737235" y="46059"/>
                  <a:pt x="1768307" y="59376"/>
                </a:cubicBezTo>
                <a:cubicBezTo>
                  <a:pt x="1784578" y="66349"/>
                  <a:pt x="1799537" y="76154"/>
                  <a:pt x="1815808" y="83127"/>
                </a:cubicBezTo>
                <a:cubicBezTo>
                  <a:pt x="1827314" y="88058"/>
                  <a:pt x="1839928" y="90071"/>
                  <a:pt x="1851434" y="95002"/>
                </a:cubicBezTo>
                <a:cubicBezTo>
                  <a:pt x="1867706" y="101975"/>
                  <a:pt x="1882499" y="112178"/>
                  <a:pt x="1898936" y="118753"/>
                </a:cubicBezTo>
                <a:cubicBezTo>
                  <a:pt x="1966916" y="145945"/>
                  <a:pt x="1961985" y="132831"/>
                  <a:pt x="2017689" y="166254"/>
                </a:cubicBezTo>
                <a:cubicBezTo>
                  <a:pt x="2042166" y="180940"/>
                  <a:pt x="2065190" y="197921"/>
                  <a:pt x="2088941" y="213755"/>
                </a:cubicBezTo>
                <a:cubicBezTo>
                  <a:pt x="2100816" y="221672"/>
                  <a:pt x="2113149" y="228942"/>
                  <a:pt x="2124567" y="237506"/>
                </a:cubicBezTo>
                <a:cubicBezTo>
                  <a:pt x="2183486" y="281696"/>
                  <a:pt x="2155600" y="262153"/>
                  <a:pt x="2207694" y="296883"/>
                </a:cubicBezTo>
                <a:cubicBezTo>
                  <a:pt x="2215611" y="308758"/>
                  <a:pt x="2221353" y="322417"/>
                  <a:pt x="2231445" y="332509"/>
                </a:cubicBezTo>
                <a:cubicBezTo>
                  <a:pt x="2241537" y="342601"/>
                  <a:pt x="2258155" y="345114"/>
                  <a:pt x="2267071" y="356259"/>
                </a:cubicBezTo>
                <a:cubicBezTo>
                  <a:pt x="2274891" y="366034"/>
                  <a:pt x="2273348" y="380689"/>
                  <a:pt x="2278946" y="391885"/>
                </a:cubicBezTo>
                <a:cubicBezTo>
                  <a:pt x="2285329" y="404651"/>
                  <a:pt x="2294780" y="415636"/>
                  <a:pt x="2302697" y="427511"/>
                </a:cubicBezTo>
                <a:cubicBezTo>
                  <a:pt x="2330960" y="512303"/>
                  <a:pt x="2312560" y="477932"/>
                  <a:pt x="2350198" y="534389"/>
                </a:cubicBezTo>
                <a:cubicBezTo>
                  <a:pt x="2363785" y="602324"/>
                  <a:pt x="2371766" y="609686"/>
                  <a:pt x="2350198" y="688768"/>
                </a:cubicBezTo>
                <a:cubicBezTo>
                  <a:pt x="2346443" y="702538"/>
                  <a:pt x="2338550" y="716830"/>
                  <a:pt x="2326447" y="724394"/>
                </a:cubicBezTo>
                <a:cubicBezTo>
                  <a:pt x="2326441" y="724398"/>
                  <a:pt x="2237385" y="754081"/>
                  <a:pt x="2219569" y="760020"/>
                </a:cubicBezTo>
                <a:cubicBezTo>
                  <a:pt x="2207694" y="763978"/>
                  <a:pt x="2194359" y="764953"/>
                  <a:pt x="2183944" y="771896"/>
                </a:cubicBezTo>
                <a:cubicBezTo>
                  <a:pt x="2172069" y="779813"/>
                  <a:pt x="2161360" y="789850"/>
                  <a:pt x="2148318" y="795646"/>
                </a:cubicBezTo>
                <a:cubicBezTo>
                  <a:pt x="2125440" y="805814"/>
                  <a:pt x="2077066" y="819397"/>
                  <a:pt x="2077066" y="819397"/>
                </a:cubicBezTo>
                <a:cubicBezTo>
                  <a:pt x="2065191" y="827314"/>
                  <a:pt x="2054558" y="837526"/>
                  <a:pt x="2041440" y="843148"/>
                </a:cubicBezTo>
                <a:cubicBezTo>
                  <a:pt x="2026438" y="849577"/>
                  <a:pt x="2009571" y="850333"/>
                  <a:pt x="1993938" y="855023"/>
                </a:cubicBezTo>
                <a:cubicBezTo>
                  <a:pt x="1969958" y="862217"/>
                  <a:pt x="1946437" y="870857"/>
                  <a:pt x="1922686" y="878774"/>
                </a:cubicBezTo>
                <a:lnTo>
                  <a:pt x="1851434" y="902524"/>
                </a:lnTo>
                <a:cubicBezTo>
                  <a:pt x="1839559" y="906483"/>
                  <a:pt x="1828200" y="912630"/>
                  <a:pt x="1815808" y="914400"/>
                </a:cubicBezTo>
                <a:cubicBezTo>
                  <a:pt x="1615056" y="943078"/>
                  <a:pt x="1760656" y="925343"/>
                  <a:pt x="1376421" y="938150"/>
                </a:cubicBezTo>
                <a:cubicBezTo>
                  <a:pt x="1364546" y="942109"/>
                  <a:pt x="1353111" y="947787"/>
                  <a:pt x="1340795" y="950026"/>
                </a:cubicBezTo>
                <a:cubicBezTo>
                  <a:pt x="1289245" y="959399"/>
                  <a:pt x="1226463" y="960796"/>
                  <a:pt x="1174541" y="973776"/>
                </a:cubicBezTo>
                <a:cubicBezTo>
                  <a:pt x="1150253" y="979848"/>
                  <a:pt x="1127577" y="991455"/>
                  <a:pt x="1103289" y="997527"/>
                </a:cubicBezTo>
                <a:cubicBezTo>
                  <a:pt x="1076734" y="1004166"/>
                  <a:pt x="1001885" y="1021587"/>
                  <a:pt x="984536" y="1033153"/>
                </a:cubicBezTo>
                <a:lnTo>
                  <a:pt x="877658" y="1104405"/>
                </a:lnTo>
                <a:cubicBezTo>
                  <a:pt x="877641" y="1104416"/>
                  <a:pt x="806422" y="1151894"/>
                  <a:pt x="806406" y="1151906"/>
                </a:cubicBezTo>
                <a:cubicBezTo>
                  <a:pt x="790572" y="1163781"/>
                  <a:pt x="775119" y="1176182"/>
                  <a:pt x="758905" y="1187532"/>
                </a:cubicBezTo>
                <a:cubicBezTo>
                  <a:pt x="735520" y="1203901"/>
                  <a:pt x="711404" y="1219199"/>
                  <a:pt x="687653" y="1235033"/>
                </a:cubicBezTo>
                <a:cubicBezTo>
                  <a:pt x="675778" y="1242950"/>
                  <a:pt x="665567" y="1254271"/>
                  <a:pt x="652027" y="1258784"/>
                </a:cubicBezTo>
                <a:cubicBezTo>
                  <a:pt x="628276" y="1266701"/>
                  <a:pt x="601606" y="1268648"/>
                  <a:pt x="580775" y="1282535"/>
                </a:cubicBezTo>
                <a:cubicBezTo>
                  <a:pt x="568900" y="1290452"/>
                  <a:pt x="558191" y="1300489"/>
                  <a:pt x="545149" y="1306285"/>
                </a:cubicBezTo>
                <a:cubicBezTo>
                  <a:pt x="545134" y="1306292"/>
                  <a:pt x="456092" y="1335971"/>
                  <a:pt x="438271" y="1341911"/>
                </a:cubicBezTo>
                <a:cubicBezTo>
                  <a:pt x="419561" y="1348148"/>
                  <a:pt x="372545" y="1364833"/>
                  <a:pt x="355144" y="1365662"/>
                </a:cubicBezTo>
                <a:cubicBezTo>
                  <a:pt x="287926" y="1368863"/>
                  <a:pt x="220557" y="1365662"/>
                  <a:pt x="188889" y="1365662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4071934" y="1857364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>
                <a:latin typeface="+mj-lt"/>
              </a:rPr>
              <a:t>Liver: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800" dirty="0">
                <a:latin typeface="+mj-lt"/>
              </a:rPr>
              <a:t>Carbohydrate</a:t>
            </a:r>
          </a:p>
        </p:txBody>
      </p:sp>
      <p:sp>
        <p:nvSpPr>
          <p:cNvPr id="19" name="Freeform 18"/>
          <p:cNvSpPr/>
          <p:nvPr/>
        </p:nvSpPr>
        <p:spPr>
          <a:xfrm>
            <a:off x="6143636" y="1643050"/>
            <a:ext cx="2503647" cy="1654569"/>
          </a:xfrm>
          <a:custGeom>
            <a:avLst/>
            <a:gdLst>
              <a:gd name="connsiteX0" fmla="*/ 274732 w 2246036"/>
              <a:gd name="connsiteY0" fmla="*/ 522514 h 1484415"/>
              <a:gd name="connsiteX1" fmla="*/ 298483 w 2246036"/>
              <a:gd name="connsiteY1" fmla="*/ 356259 h 1484415"/>
              <a:gd name="connsiteX2" fmla="*/ 322233 w 2246036"/>
              <a:gd name="connsiteY2" fmla="*/ 273132 h 1484415"/>
              <a:gd name="connsiteX3" fmla="*/ 357859 w 2246036"/>
              <a:gd name="connsiteY3" fmla="*/ 237506 h 1484415"/>
              <a:gd name="connsiteX4" fmla="*/ 417236 w 2246036"/>
              <a:gd name="connsiteY4" fmla="*/ 178130 h 1484415"/>
              <a:gd name="connsiteX5" fmla="*/ 524114 w 2246036"/>
              <a:gd name="connsiteY5" fmla="*/ 95002 h 1484415"/>
              <a:gd name="connsiteX6" fmla="*/ 559740 w 2246036"/>
              <a:gd name="connsiteY6" fmla="*/ 71252 h 1484415"/>
              <a:gd name="connsiteX7" fmla="*/ 642867 w 2246036"/>
              <a:gd name="connsiteY7" fmla="*/ 47501 h 1484415"/>
              <a:gd name="connsiteX8" fmla="*/ 725994 w 2246036"/>
              <a:gd name="connsiteY8" fmla="*/ 23750 h 1484415"/>
              <a:gd name="connsiteX9" fmla="*/ 856623 w 2246036"/>
              <a:gd name="connsiteY9" fmla="*/ 0 h 1484415"/>
              <a:gd name="connsiteX10" fmla="*/ 1046628 w 2246036"/>
              <a:gd name="connsiteY10" fmla="*/ 11875 h 1484415"/>
              <a:gd name="connsiteX11" fmla="*/ 1082254 w 2246036"/>
              <a:gd name="connsiteY11" fmla="*/ 35626 h 1484415"/>
              <a:gd name="connsiteX12" fmla="*/ 1177257 w 2246036"/>
              <a:gd name="connsiteY12" fmla="*/ 142504 h 1484415"/>
              <a:gd name="connsiteX13" fmla="*/ 1201007 w 2246036"/>
              <a:gd name="connsiteY13" fmla="*/ 190005 h 1484415"/>
              <a:gd name="connsiteX14" fmla="*/ 1272259 w 2246036"/>
              <a:gd name="connsiteY14" fmla="*/ 178130 h 1484415"/>
              <a:gd name="connsiteX15" fmla="*/ 1307885 w 2246036"/>
              <a:gd name="connsiteY15" fmla="*/ 166254 h 1484415"/>
              <a:gd name="connsiteX16" fmla="*/ 1355387 w 2246036"/>
              <a:gd name="connsiteY16" fmla="*/ 154379 h 1484415"/>
              <a:gd name="connsiteX17" fmla="*/ 1521641 w 2246036"/>
              <a:gd name="connsiteY17" fmla="*/ 130628 h 1484415"/>
              <a:gd name="connsiteX18" fmla="*/ 1818524 w 2246036"/>
              <a:gd name="connsiteY18" fmla="*/ 142504 h 1484415"/>
              <a:gd name="connsiteX19" fmla="*/ 1854150 w 2246036"/>
              <a:gd name="connsiteY19" fmla="*/ 154379 h 1484415"/>
              <a:gd name="connsiteX20" fmla="*/ 1913527 w 2246036"/>
              <a:gd name="connsiteY20" fmla="*/ 166254 h 1484415"/>
              <a:gd name="connsiteX21" fmla="*/ 1996654 w 2246036"/>
              <a:gd name="connsiteY21" fmla="*/ 225631 h 1484415"/>
              <a:gd name="connsiteX22" fmla="*/ 2032280 w 2246036"/>
              <a:gd name="connsiteY22" fmla="*/ 237506 h 1484415"/>
              <a:gd name="connsiteX23" fmla="*/ 2103532 w 2246036"/>
              <a:gd name="connsiteY23" fmla="*/ 296883 h 1484415"/>
              <a:gd name="connsiteX24" fmla="*/ 2115407 w 2246036"/>
              <a:gd name="connsiteY24" fmla="*/ 332509 h 1484415"/>
              <a:gd name="connsiteX25" fmla="*/ 2127283 w 2246036"/>
              <a:gd name="connsiteY25" fmla="*/ 510639 h 1484415"/>
              <a:gd name="connsiteX26" fmla="*/ 2186659 w 2246036"/>
              <a:gd name="connsiteY26" fmla="*/ 617517 h 1484415"/>
              <a:gd name="connsiteX27" fmla="*/ 2210410 w 2246036"/>
              <a:gd name="connsiteY27" fmla="*/ 665018 h 1484415"/>
              <a:gd name="connsiteX28" fmla="*/ 2246036 w 2246036"/>
              <a:gd name="connsiteY28" fmla="*/ 783771 h 1484415"/>
              <a:gd name="connsiteX29" fmla="*/ 2234161 w 2246036"/>
              <a:gd name="connsiteY29" fmla="*/ 950026 h 1484415"/>
              <a:gd name="connsiteX30" fmla="*/ 2198535 w 2246036"/>
              <a:gd name="connsiteY30" fmla="*/ 1021278 h 1484415"/>
              <a:gd name="connsiteX31" fmla="*/ 2186659 w 2246036"/>
              <a:gd name="connsiteY31" fmla="*/ 1056904 h 1484415"/>
              <a:gd name="connsiteX32" fmla="*/ 2127283 w 2246036"/>
              <a:gd name="connsiteY32" fmla="*/ 1140031 h 1484415"/>
              <a:gd name="connsiteX33" fmla="*/ 2091657 w 2246036"/>
              <a:gd name="connsiteY33" fmla="*/ 1151906 h 1484415"/>
              <a:gd name="connsiteX34" fmla="*/ 2056031 w 2246036"/>
              <a:gd name="connsiteY34" fmla="*/ 1175657 h 1484415"/>
              <a:gd name="connsiteX35" fmla="*/ 1925402 w 2246036"/>
              <a:gd name="connsiteY35" fmla="*/ 1199407 h 1484415"/>
              <a:gd name="connsiteX36" fmla="*/ 1889776 w 2246036"/>
              <a:gd name="connsiteY36" fmla="*/ 1270659 h 1484415"/>
              <a:gd name="connsiteX37" fmla="*/ 1854150 w 2246036"/>
              <a:gd name="connsiteY37" fmla="*/ 1294410 h 1484415"/>
              <a:gd name="connsiteX38" fmla="*/ 1794774 w 2246036"/>
              <a:gd name="connsiteY38" fmla="*/ 1341911 h 1484415"/>
              <a:gd name="connsiteX39" fmla="*/ 1759148 w 2246036"/>
              <a:gd name="connsiteY39" fmla="*/ 1377537 h 1484415"/>
              <a:gd name="connsiteX40" fmla="*/ 1711646 w 2246036"/>
              <a:gd name="connsiteY40" fmla="*/ 1401288 h 1484415"/>
              <a:gd name="connsiteX41" fmla="*/ 1640394 w 2246036"/>
              <a:gd name="connsiteY41" fmla="*/ 1448789 h 1484415"/>
              <a:gd name="connsiteX42" fmla="*/ 1592893 w 2246036"/>
              <a:gd name="connsiteY42" fmla="*/ 1460665 h 1484415"/>
              <a:gd name="connsiteX43" fmla="*/ 1533516 w 2246036"/>
              <a:gd name="connsiteY43" fmla="*/ 1472540 h 1484415"/>
              <a:gd name="connsiteX44" fmla="*/ 1497890 w 2246036"/>
              <a:gd name="connsiteY44" fmla="*/ 1484415 h 1484415"/>
              <a:gd name="connsiteX45" fmla="*/ 1201007 w 2246036"/>
              <a:gd name="connsiteY45" fmla="*/ 1472540 h 1484415"/>
              <a:gd name="connsiteX46" fmla="*/ 1117880 w 2246036"/>
              <a:gd name="connsiteY46" fmla="*/ 1448789 h 1484415"/>
              <a:gd name="connsiteX47" fmla="*/ 1070379 w 2246036"/>
              <a:gd name="connsiteY47" fmla="*/ 1436914 h 1484415"/>
              <a:gd name="connsiteX48" fmla="*/ 868498 w 2246036"/>
              <a:gd name="connsiteY48" fmla="*/ 1460665 h 1484415"/>
              <a:gd name="connsiteX49" fmla="*/ 832872 w 2246036"/>
              <a:gd name="connsiteY49" fmla="*/ 1472540 h 1484415"/>
              <a:gd name="connsiteX50" fmla="*/ 357859 w 2246036"/>
              <a:gd name="connsiteY50" fmla="*/ 1460665 h 1484415"/>
              <a:gd name="connsiteX51" fmla="*/ 298483 w 2246036"/>
              <a:gd name="connsiteY51" fmla="*/ 1436914 h 1484415"/>
              <a:gd name="connsiteX52" fmla="*/ 262857 w 2246036"/>
              <a:gd name="connsiteY52" fmla="*/ 1425039 h 1484415"/>
              <a:gd name="connsiteX53" fmla="*/ 227231 w 2246036"/>
              <a:gd name="connsiteY53" fmla="*/ 1401288 h 1484415"/>
              <a:gd name="connsiteX54" fmla="*/ 191605 w 2246036"/>
              <a:gd name="connsiteY54" fmla="*/ 1318161 h 1484415"/>
              <a:gd name="connsiteX55" fmla="*/ 179729 w 2246036"/>
              <a:gd name="connsiteY55" fmla="*/ 1282535 h 1484415"/>
              <a:gd name="connsiteX56" fmla="*/ 167854 w 2246036"/>
              <a:gd name="connsiteY56" fmla="*/ 1104405 h 1484415"/>
              <a:gd name="connsiteX57" fmla="*/ 96602 w 2246036"/>
              <a:gd name="connsiteY57" fmla="*/ 1080654 h 1484415"/>
              <a:gd name="connsiteX58" fmla="*/ 72852 w 2246036"/>
              <a:gd name="connsiteY58" fmla="*/ 1045028 h 1484415"/>
              <a:gd name="connsiteX59" fmla="*/ 37226 w 2246036"/>
              <a:gd name="connsiteY59" fmla="*/ 1009402 h 1484415"/>
              <a:gd name="connsiteX60" fmla="*/ 1600 w 2246036"/>
              <a:gd name="connsiteY60" fmla="*/ 926275 h 1484415"/>
              <a:gd name="connsiteX61" fmla="*/ 13475 w 2246036"/>
              <a:gd name="connsiteY61" fmla="*/ 760020 h 1484415"/>
              <a:gd name="connsiteX62" fmla="*/ 60976 w 2246036"/>
              <a:gd name="connsiteY62" fmla="*/ 688768 h 1484415"/>
              <a:gd name="connsiteX63" fmla="*/ 84727 w 2246036"/>
              <a:gd name="connsiteY63" fmla="*/ 653142 h 1484415"/>
              <a:gd name="connsiteX64" fmla="*/ 108477 w 2246036"/>
              <a:gd name="connsiteY64" fmla="*/ 617517 h 1484415"/>
              <a:gd name="connsiteX65" fmla="*/ 144103 w 2246036"/>
              <a:gd name="connsiteY65" fmla="*/ 593766 h 1484415"/>
              <a:gd name="connsiteX66" fmla="*/ 167854 w 2246036"/>
              <a:gd name="connsiteY66" fmla="*/ 558140 h 1484415"/>
              <a:gd name="connsiteX67" fmla="*/ 239106 w 2246036"/>
              <a:gd name="connsiteY67" fmla="*/ 522514 h 1484415"/>
              <a:gd name="connsiteX68" fmla="*/ 274732 w 2246036"/>
              <a:gd name="connsiteY68" fmla="*/ 522514 h 148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46036" h="1484415">
                <a:moveTo>
                  <a:pt x="274732" y="522514"/>
                </a:moveTo>
                <a:cubicBezTo>
                  <a:pt x="284628" y="494805"/>
                  <a:pt x="287066" y="413345"/>
                  <a:pt x="298483" y="356259"/>
                </a:cubicBezTo>
                <a:cubicBezTo>
                  <a:pt x="299614" y="350604"/>
                  <a:pt x="315766" y="282833"/>
                  <a:pt x="322233" y="273132"/>
                </a:cubicBezTo>
                <a:cubicBezTo>
                  <a:pt x="331549" y="259158"/>
                  <a:pt x="347108" y="250408"/>
                  <a:pt x="357859" y="237506"/>
                </a:cubicBezTo>
                <a:cubicBezTo>
                  <a:pt x="437028" y="142503"/>
                  <a:pt x="322234" y="257298"/>
                  <a:pt x="417236" y="178130"/>
                </a:cubicBezTo>
                <a:cubicBezTo>
                  <a:pt x="528860" y="85111"/>
                  <a:pt x="344023" y="215063"/>
                  <a:pt x="524114" y="95002"/>
                </a:cubicBezTo>
                <a:cubicBezTo>
                  <a:pt x="535989" y="87085"/>
                  <a:pt x="546200" y="75766"/>
                  <a:pt x="559740" y="71252"/>
                </a:cubicBezTo>
                <a:cubicBezTo>
                  <a:pt x="645139" y="42784"/>
                  <a:pt x="538514" y="77315"/>
                  <a:pt x="642867" y="47501"/>
                </a:cubicBezTo>
                <a:cubicBezTo>
                  <a:pt x="712287" y="27667"/>
                  <a:pt x="642476" y="42310"/>
                  <a:pt x="725994" y="23750"/>
                </a:cubicBezTo>
                <a:cubicBezTo>
                  <a:pt x="775777" y="12687"/>
                  <a:pt x="805072" y="8592"/>
                  <a:pt x="856623" y="0"/>
                </a:cubicBezTo>
                <a:cubicBezTo>
                  <a:pt x="919958" y="3958"/>
                  <a:pt x="983946" y="1978"/>
                  <a:pt x="1046628" y="11875"/>
                </a:cubicBezTo>
                <a:cubicBezTo>
                  <a:pt x="1060726" y="14101"/>
                  <a:pt x="1071587" y="26144"/>
                  <a:pt x="1082254" y="35626"/>
                </a:cubicBezTo>
                <a:cubicBezTo>
                  <a:pt x="1124142" y="72860"/>
                  <a:pt x="1151640" y="97674"/>
                  <a:pt x="1177257" y="142504"/>
                </a:cubicBezTo>
                <a:cubicBezTo>
                  <a:pt x="1186040" y="157874"/>
                  <a:pt x="1193090" y="174171"/>
                  <a:pt x="1201007" y="190005"/>
                </a:cubicBezTo>
                <a:cubicBezTo>
                  <a:pt x="1224758" y="186047"/>
                  <a:pt x="1248754" y="183353"/>
                  <a:pt x="1272259" y="178130"/>
                </a:cubicBezTo>
                <a:cubicBezTo>
                  <a:pt x="1284479" y="175414"/>
                  <a:pt x="1295849" y="169693"/>
                  <a:pt x="1307885" y="166254"/>
                </a:cubicBezTo>
                <a:cubicBezTo>
                  <a:pt x="1323578" y="161770"/>
                  <a:pt x="1339383" y="157580"/>
                  <a:pt x="1355387" y="154379"/>
                </a:cubicBezTo>
                <a:cubicBezTo>
                  <a:pt x="1412454" y="142966"/>
                  <a:pt x="1463271" y="137925"/>
                  <a:pt x="1521641" y="130628"/>
                </a:cubicBezTo>
                <a:cubicBezTo>
                  <a:pt x="1620602" y="134587"/>
                  <a:pt x="1719736" y="135448"/>
                  <a:pt x="1818524" y="142504"/>
                </a:cubicBezTo>
                <a:cubicBezTo>
                  <a:pt x="1831010" y="143396"/>
                  <a:pt x="1842006" y="151343"/>
                  <a:pt x="1854150" y="154379"/>
                </a:cubicBezTo>
                <a:cubicBezTo>
                  <a:pt x="1873732" y="159274"/>
                  <a:pt x="1893735" y="162296"/>
                  <a:pt x="1913527" y="166254"/>
                </a:cubicBezTo>
                <a:cubicBezTo>
                  <a:pt x="1924284" y="174322"/>
                  <a:pt x="1979291" y="216949"/>
                  <a:pt x="1996654" y="225631"/>
                </a:cubicBezTo>
                <a:cubicBezTo>
                  <a:pt x="2007850" y="231229"/>
                  <a:pt x="2020405" y="233548"/>
                  <a:pt x="2032280" y="237506"/>
                </a:cubicBezTo>
                <a:cubicBezTo>
                  <a:pt x="2058567" y="255031"/>
                  <a:pt x="2085245" y="269453"/>
                  <a:pt x="2103532" y="296883"/>
                </a:cubicBezTo>
                <a:cubicBezTo>
                  <a:pt x="2110476" y="307298"/>
                  <a:pt x="2111449" y="320634"/>
                  <a:pt x="2115407" y="332509"/>
                </a:cubicBezTo>
                <a:cubicBezTo>
                  <a:pt x="2119366" y="391886"/>
                  <a:pt x="2120711" y="451494"/>
                  <a:pt x="2127283" y="510639"/>
                </a:cubicBezTo>
                <a:cubicBezTo>
                  <a:pt x="2131975" y="552862"/>
                  <a:pt x="2169179" y="582557"/>
                  <a:pt x="2186659" y="617517"/>
                </a:cubicBezTo>
                <a:cubicBezTo>
                  <a:pt x="2194576" y="633351"/>
                  <a:pt x="2203835" y="648582"/>
                  <a:pt x="2210410" y="665018"/>
                </a:cubicBezTo>
                <a:cubicBezTo>
                  <a:pt x="2229686" y="713206"/>
                  <a:pt x="2234371" y="737111"/>
                  <a:pt x="2246036" y="783771"/>
                </a:cubicBezTo>
                <a:cubicBezTo>
                  <a:pt x="2242078" y="839189"/>
                  <a:pt x="2240653" y="894847"/>
                  <a:pt x="2234161" y="950026"/>
                </a:cubicBezTo>
                <a:cubicBezTo>
                  <a:pt x="2229569" y="989055"/>
                  <a:pt x="2215777" y="986794"/>
                  <a:pt x="2198535" y="1021278"/>
                </a:cubicBezTo>
                <a:cubicBezTo>
                  <a:pt x="2192937" y="1032474"/>
                  <a:pt x="2192257" y="1045708"/>
                  <a:pt x="2186659" y="1056904"/>
                </a:cubicBezTo>
                <a:cubicBezTo>
                  <a:pt x="2180469" y="1069284"/>
                  <a:pt x="2131896" y="1136187"/>
                  <a:pt x="2127283" y="1140031"/>
                </a:cubicBezTo>
                <a:cubicBezTo>
                  <a:pt x="2117667" y="1148045"/>
                  <a:pt x="2103532" y="1147948"/>
                  <a:pt x="2091657" y="1151906"/>
                </a:cubicBezTo>
                <a:cubicBezTo>
                  <a:pt x="2079782" y="1159823"/>
                  <a:pt x="2068797" y="1169274"/>
                  <a:pt x="2056031" y="1175657"/>
                </a:cubicBezTo>
                <a:cubicBezTo>
                  <a:pt x="2019420" y="1193963"/>
                  <a:pt x="1958147" y="1195314"/>
                  <a:pt x="1925402" y="1199407"/>
                </a:cubicBezTo>
                <a:cubicBezTo>
                  <a:pt x="1915743" y="1228384"/>
                  <a:pt x="1912798" y="1247637"/>
                  <a:pt x="1889776" y="1270659"/>
                </a:cubicBezTo>
                <a:cubicBezTo>
                  <a:pt x="1879684" y="1280751"/>
                  <a:pt x="1866025" y="1286493"/>
                  <a:pt x="1854150" y="1294410"/>
                </a:cubicBezTo>
                <a:cubicBezTo>
                  <a:pt x="1801035" y="1374085"/>
                  <a:pt x="1863605" y="1296024"/>
                  <a:pt x="1794774" y="1341911"/>
                </a:cubicBezTo>
                <a:cubicBezTo>
                  <a:pt x="1780800" y="1351227"/>
                  <a:pt x="1772814" y="1367776"/>
                  <a:pt x="1759148" y="1377537"/>
                </a:cubicBezTo>
                <a:cubicBezTo>
                  <a:pt x="1744743" y="1387827"/>
                  <a:pt x="1726826" y="1392180"/>
                  <a:pt x="1711646" y="1401288"/>
                </a:cubicBezTo>
                <a:cubicBezTo>
                  <a:pt x="1687169" y="1415974"/>
                  <a:pt x="1668086" y="1441865"/>
                  <a:pt x="1640394" y="1448789"/>
                </a:cubicBezTo>
                <a:cubicBezTo>
                  <a:pt x="1624560" y="1452748"/>
                  <a:pt x="1608825" y="1457124"/>
                  <a:pt x="1592893" y="1460665"/>
                </a:cubicBezTo>
                <a:cubicBezTo>
                  <a:pt x="1573189" y="1465044"/>
                  <a:pt x="1553098" y="1467645"/>
                  <a:pt x="1533516" y="1472540"/>
                </a:cubicBezTo>
                <a:cubicBezTo>
                  <a:pt x="1521372" y="1475576"/>
                  <a:pt x="1509765" y="1480457"/>
                  <a:pt x="1497890" y="1484415"/>
                </a:cubicBezTo>
                <a:cubicBezTo>
                  <a:pt x="1398929" y="1480457"/>
                  <a:pt x="1299812" y="1479354"/>
                  <a:pt x="1201007" y="1472540"/>
                </a:cubicBezTo>
                <a:cubicBezTo>
                  <a:pt x="1176533" y="1470852"/>
                  <a:pt x="1142014" y="1455685"/>
                  <a:pt x="1117880" y="1448789"/>
                </a:cubicBezTo>
                <a:cubicBezTo>
                  <a:pt x="1102187" y="1444305"/>
                  <a:pt x="1086213" y="1440872"/>
                  <a:pt x="1070379" y="1436914"/>
                </a:cubicBezTo>
                <a:cubicBezTo>
                  <a:pt x="982927" y="1444201"/>
                  <a:pt x="942786" y="1442093"/>
                  <a:pt x="868498" y="1460665"/>
                </a:cubicBezTo>
                <a:cubicBezTo>
                  <a:pt x="856354" y="1463701"/>
                  <a:pt x="844747" y="1468582"/>
                  <a:pt x="832872" y="1472540"/>
                </a:cubicBezTo>
                <a:cubicBezTo>
                  <a:pt x="674534" y="1468582"/>
                  <a:pt x="515895" y="1471201"/>
                  <a:pt x="357859" y="1460665"/>
                </a:cubicBezTo>
                <a:cubicBezTo>
                  <a:pt x="336590" y="1459247"/>
                  <a:pt x="318442" y="1444399"/>
                  <a:pt x="298483" y="1436914"/>
                </a:cubicBezTo>
                <a:cubicBezTo>
                  <a:pt x="286762" y="1432519"/>
                  <a:pt x="274732" y="1428997"/>
                  <a:pt x="262857" y="1425039"/>
                </a:cubicBezTo>
                <a:cubicBezTo>
                  <a:pt x="250982" y="1417122"/>
                  <a:pt x="237323" y="1411380"/>
                  <a:pt x="227231" y="1401288"/>
                </a:cubicBezTo>
                <a:cubicBezTo>
                  <a:pt x="198304" y="1372361"/>
                  <a:pt x="202507" y="1356319"/>
                  <a:pt x="191605" y="1318161"/>
                </a:cubicBezTo>
                <a:cubicBezTo>
                  <a:pt x="188166" y="1306125"/>
                  <a:pt x="183688" y="1294410"/>
                  <a:pt x="179729" y="1282535"/>
                </a:cubicBezTo>
                <a:cubicBezTo>
                  <a:pt x="175771" y="1223158"/>
                  <a:pt x="190512" y="1159431"/>
                  <a:pt x="167854" y="1104405"/>
                </a:cubicBezTo>
                <a:cubicBezTo>
                  <a:pt x="158322" y="1081255"/>
                  <a:pt x="96602" y="1080654"/>
                  <a:pt x="96602" y="1080654"/>
                </a:cubicBezTo>
                <a:cubicBezTo>
                  <a:pt x="88685" y="1068779"/>
                  <a:pt x="81989" y="1055992"/>
                  <a:pt x="72852" y="1045028"/>
                </a:cubicBezTo>
                <a:cubicBezTo>
                  <a:pt x="62101" y="1032126"/>
                  <a:pt x="46988" y="1023068"/>
                  <a:pt x="37226" y="1009402"/>
                </a:cubicBezTo>
                <a:cubicBezTo>
                  <a:pt x="18882" y="983720"/>
                  <a:pt x="11291" y="955350"/>
                  <a:pt x="1600" y="926275"/>
                </a:cubicBezTo>
                <a:cubicBezTo>
                  <a:pt x="5558" y="870857"/>
                  <a:pt x="0" y="813921"/>
                  <a:pt x="13475" y="760020"/>
                </a:cubicBezTo>
                <a:cubicBezTo>
                  <a:pt x="20398" y="732328"/>
                  <a:pt x="45142" y="712519"/>
                  <a:pt x="60976" y="688768"/>
                </a:cubicBezTo>
                <a:lnTo>
                  <a:pt x="84727" y="653142"/>
                </a:lnTo>
                <a:cubicBezTo>
                  <a:pt x="92644" y="641267"/>
                  <a:pt x="96602" y="625434"/>
                  <a:pt x="108477" y="617517"/>
                </a:cubicBezTo>
                <a:lnTo>
                  <a:pt x="144103" y="593766"/>
                </a:lnTo>
                <a:cubicBezTo>
                  <a:pt x="152020" y="581891"/>
                  <a:pt x="157762" y="568232"/>
                  <a:pt x="167854" y="558140"/>
                </a:cubicBezTo>
                <a:cubicBezTo>
                  <a:pt x="196383" y="529611"/>
                  <a:pt x="205299" y="537003"/>
                  <a:pt x="239106" y="522514"/>
                </a:cubicBezTo>
                <a:cubicBezTo>
                  <a:pt x="255377" y="515541"/>
                  <a:pt x="264836" y="550223"/>
                  <a:pt x="274732" y="522514"/>
                </a:cubicBezTo>
                <a:close/>
              </a:path>
            </a:pathLst>
          </a:custGeom>
          <a:solidFill>
            <a:srgbClr val="FF6E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2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388" y="2071678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>
                <a:latin typeface="+mj-lt"/>
              </a:rPr>
              <a:t>Adipose tissue: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800" dirty="0">
                <a:latin typeface="+mj-lt"/>
              </a:rPr>
              <a:t>Fat</a:t>
            </a:r>
          </a:p>
        </p:txBody>
      </p:sp>
      <p:sp>
        <p:nvSpPr>
          <p:cNvPr id="21" name="Left-Right Arrow 20"/>
          <p:cNvSpPr/>
          <p:nvPr/>
        </p:nvSpPr>
        <p:spPr>
          <a:xfrm rot="19482551" flipV="1">
            <a:off x="3822204" y="3477665"/>
            <a:ext cx="2571161" cy="228749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 rot="17387796">
            <a:off x="2869902" y="2890581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Storage</a:t>
            </a:r>
          </a:p>
        </p:txBody>
      </p:sp>
      <p:sp>
        <p:nvSpPr>
          <p:cNvPr id="24" name="TextBox 23"/>
          <p:cNvSpPr txBox="1"/>
          <p:nvPr/>
        </p:nvSpPr>
        <p:spPr>
          <a:xfrm rot="19502174">
            <a:off x="4445098" y="3307778"/>
            <a:ext cx="99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Storage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167435" y="5000636"/>
            <a:ext cx="690317" cy="243045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ounded Rectangle 26"/>
          <p:cNvSpPr/>
          <p:nvPr/>
        </p:nvSpPr>
        <p:spPr>
          <a:xfrm>
            <a:off x="4857751" y="4149080"/>
            <a:ext cx="2000263" cy="1344617"/>
          </a:xfrm>
          <a:prstGeom prst="round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800" dirty="0"/>
              <a:t>Muscle: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800" dirty="0"/>
              <a:t>Carbohydrate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800" dirty="0"/>
              <a:t>Protein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800" dirty="0"/>
              <a:t>Fats</a:t>
            </a:r>
          </a:p>
        </p:txBody>
      </p:sp>
      <p:sp>
        <p:nvSpPr>
          <p:cNvPr id="30" name="Explosion 1 29"/>
          <p:cNvSpPr/>
          <p:nvPr/>
        </p:nvSpPr>
        <p:spPr>
          <a:xfrm>
            <a:off x="7143736" y="4092462"/>
            <a:ext cx="2000264" cy="1928826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>
                <a:solidFill>
                  <a:schemeClr val="tx1"/>
                </a:solidFill>
              </a:rPr>
              <a:t>Energy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6858016" y="5000637"/>
            <a:ext cx="500066" cy="214313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/>
              <a:t>Are you ready to go the distance?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AU" sz="2200" dirty="0"/>
              <a:t>Which of the following is the body’s preferred source of energy during your training or competition days?</a:t>
            </a:r>
          </a:p>
          <a:p>
            <a:pPr marL="514350" indent="-514350">
              <a:buAutoNum type="alphaLcParenR"/>
            </a:pPr>
            <a:r>
              <a:rPr lang="en-AU" sz="2200" dirty="0"/>
              <a:t>Protein.</a:t>
            </a:r>
          </a:p>
          <a:p>
            <a:pPr marL="514350" indent="-514350">
              <a:buAutoNum type="alphaLcParenR"/>
            </a:pPr>
            <a:r>
              <a:rPr lang="en-AU" sz="2200" dirty="0"/>
              <a:t>Carbohydrate.</a:t>
            </a:r>
          </a:p>
          <a:p>
            <a:pPr marL="514350" indent="-514350">
              <a:buAutoNum type="alphaLcParenR"/>
            </a:pPr>
            <a:r>
              <a:rPr lang="en-AU" sz="2200" dirty="0"/>
              <a:t>Fat.</a:t>
            </a:r>
          </a:p>
          <a:p>
            <a:pPr marL="514350" indent="-514350">
              <a:buAutoNum type="alphaLcParenR"/>
            </a:pPr>
            <a:r>
              <a:rPr lang="en-AU" sz="2200" dirty="0"/>
              <a:t>Vitamins.</a:t>
            </a:r>
          </a:p>
        </p:txBody>
      </p:sp>
      <p:pic>
        <p:nvPicPr>
          <p:cNvPr id="8" name="Picture 2" descr="http://www.moombamasters.com.au/images/2010/profiles/joshbri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000372"/>
            <a:ext cx="3377536" cy="2251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AU" dirty="0"/>
              <a:t>Carbohydrates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sz="1600" dirty="0"/>
              <a:t>Primary fuel source during high intensity exercise</a:t>
            </a:r>
          </a:p>
          <a:p>
            <a:pPr lvl="1"/>
            <a:r>
              <a:rPr lang="en-AU" sz="1600" dirty="0"/>
              <a:t>Sessions that get your heart rate up.</a:t>
            </a:r>
          </a:p>
          <a:p>
            <a:pPr marL="0" indent="0">
              <a:buNone/>
            </a:pPr>
            <a:r>
              <a:rPr lang="en-AU" sz="1600" dirty="0"/>
              <a:t>Requirements will vary between:</a:t>
            </a:r>
          </a:p>
          <a:p>
            <a:pPr lvl="1"/>
            <a:r>
              <a:rPr lang="en-AU" sz="1600" dirty="0"/>
              <a:t>Individuals.</a:t>
            </a:r>
          </a:p>
          <a:p>
            <a:pPr lvl="1"/>
            <a:r>
              <a:rPr lang="en-AU" sz="1600" dirty="0"/>
              <a:t>Days of the week.</a:t>
            </a:r>
          </a:p>
          <a:p>
            <a:pPr lvl="1"/>
            <a:r>
              <a:rPr lang="en-AU" sz="1600" dirty="0"/>
              <a:t>Training sessions.</a:t>
            </a:r>
          </a:p>
          <a:p>
            <a:pPr marL="0" indent="0">
              <a:buNone/>
            </a:pPr>
            <a:r>
              <a:rPr lang="en-AU" sz="1600" dirty="0"/>
              <a:t>Body can only store limited amounts</a:t>
            </a:r>
          </a:p>
          <a:p>
            <a:pPr lvl="1"/>
            <a:r>
              <a:rPr lang="en-AU" sz="1600" dirty="0"/>
              <a:t>Needs to be ‘topped up’.</a:t>
            </a:r>
          </a:p>
          <a:p>
            <a:pPr marL="0" indent="0">
              <a:buNone/>
            </a:pPr>
            <a:r>
              <a:rPr lang="en-AU" sz="1600" dirty="0"/>
              <a:t>Poor carbohydrate intake can lead to:</a:t>
            </a:r>
          </a:p>
          <a:p>
            <a:pPr lvl="1"/>
            <a:r>
              <a:rPr lang="en-AU" sz="1600" dirty="0"/>
              <a:t>Fatigue.</a:t>
            </a:r>
          </a:p>
          <a:p>
            <a:pPr lvl="1"/>
            <a:r>
              <a:rPr lang="en-AU" sz="1600" dirty="0"/>
              <a:t>Poor concentration.</a:t>
            </a:r>
          </a:p>
          <a:p>
            <a:pPr lvl="1"/>
            <a:r>
              <a:rPr lang="en-AU" sz="1600" dirty="0"/>
              <a:t>Reduced performance.</a:t>
            </a:r>
          </a:p>
        </p:txBody>
      </p:sp>
      <p:pic>
        <p:nvPicPr>
          <p:cNvPr id="26626" name="Picture 2" descr="http://smcgaels.files.wordpress.com/2011/09/brian-at-chico-ski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996952"/>
            <a:ext cx="2232248" cy="2293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20" y="476672"/>
            <a:ext cx="8229600" cy="1143000"/>
          </a:xfrm>
        </p:spPr>
        <p:txBody>
          <a:bodyPr/>
          <a:lstStyle/>
          <a:p>
            <a:r>
              <a:rPr lang="en-AU" dirty="0"/>
              <a:t>Carbohydrates – Which type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1604" y="2780928"/>
            <a:ext cx="163109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67544" y="2132856"/>
            <a:ext cx="27775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u="sng" dirty="0">
                <a:solidFill>
                  <a:srgbClr val="04045E"/>
                </a:solidFill>
                <a:latin typeface="+mj-lt"/>
              </a:rPr>
              <a:t>Nutritious Carbohydrates</a:t>
            </a:r>
            <a:endParaRPr lang="en-AU" sz="2200" u="sng" dirty="0">
              <a:solidFill>
                <a:srgbClr val="04045E"/>
              </a:solidFill>
              <a:latin typeface="+mj-lt"/>
            </a:endParaRPr>
          </a:p>
          <a:p>
            <a:pPr marL="342900" indent="-342900">
              <a:buFont typeface="Candara" panose="020E0502030303020204" pitchFamily="34" charset="0"/>
              <a:buChar char="*"/>
            </a:pPr>
            <a:r>
              <a:rPr lang="en-AU" sz="2200" dirty="0">
                <a:solidFill>
                  <a:srgbClr val="04045E"/>
                </a:solidFill>
                <a:latin typeface="+mj-lt"/>
              </a:rPr>
              <a:t>Breads</a:t>
            </a:r>
          </a:p>
          <a:p>
            <a:pPr marL="342900" indent="-342900">
              <a:buFont typeface="Candara" panose="020E0502030303020204" pitchFamily="34" charset="0"/>
              <a:buChar char="*"/>
            </a:pPr>
            <a:r>
              <a:rPr lang="en-AU" sz="2200" dirty="0">
                <a:solidFill>
                  <a:srgbClr val="04045E"/>
                </a:solidFill>
                <a:latin typeface="+mj-lt"/>
              </a:rPr>
              <a:t>Breakfast cereals</a:t>
            </a:r>
          </a:p>
          <a:p>
            <a:pPr marL="342900" indent="-342900">
              <a:buFont typeface="Candara" panose="020E0502030303020204" pitchFamily="34" charset="0"/>
              <a:buChar char="*"/>
            </a:pPr>
            <a:r>
              <a:rPr lang="en-AU" sz="2200" dirty="0">
                <a:solidFill>
                  <a:srgbClr val="04045E"/>
                </a:solidFill>
                <a:latin typeface="+mj-lt"/>
              </a:rPr>
              <a:t>Pasta</a:t>
            </a:r>
          </a:p>
          <a:p>
            <a:pPr marL="342900" indent="-342900">
              <a:buFont typeface="Candara" panose="020E0502030303020204" pitchFamily="34" charset="0"/>
              <a:buChar char="*"/>
            </a:pPr>
            <a:r>
              <a:rPr lang="en-AU" sz="2200" dirty="0">
                <a:solidFill>
                  <a:srgbClr val="04045E"/>
                </a:solidFill>
                <a:latin typeface="+mj-lt"/>
              </a:rPr>
              <a:t>Rice</a:t>
            </a:r>
          </a:p>
          <a:p>
            <a:pPr marL="342900" indent="-342900">
              <a:buFont typeface="Candara" panose="020E0502030303020204" pitchFamily="34" charset="0"/>
              <a:buChar char="*"/>
            </a:pPr>
            <a:r>
              <a:rPr lang="en-AU" sz="2200" dirty="0">
                <a:solidFill>
                  <a:srgbClr val="04045E"/>
                </a:solidFill>
                <a:latin typeface="+mj-lt"/>
              </a:rPr>
              <a:t>Fruit</a:t>
            </a:r>
          </a:p>
          <a:p>
            <a:pPr marL="342900" indent="-342900">
              <a:buFont typeface="Candara" panose="020E0502030303020204" pitchFamily="34" charset="0"/>
              <a:buChar char="*"/>
            </a:pPr>
            <a:r>
              <a:rPr lang="en-AU" sz="2200" dirty="0">
                <a:solidFill>
                  <a:srgbClr val="04045E"/>
                </a:solidFill>
                <a:latin typeface="+mj-lt"/>
              </a:rPr>
              <a:t>Starchy vegetables (eg. potato, corn)</a:t>
            </a:r>
          </a:p>
          <a:p>
            <a:pPr marL="342900" indent="-342900">
              <a:buFont typeface="Candara" panose="020E0502030303020204" pitchFamily="34" charset="0"/>
              <a:buChar char="*"/>
            </a:pPr>
            <a:r>
              <a:rPr lang="en-AU" sz="2200" dirty="0">
                <a:solidFill>
                  <a:srgbClr val="04045E"/>
                </a:solidFill>
                <a:latin typeface="+mj-lt"/>
              </a:rPr>
              <a:t>Breakfast bars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4168" y="1556792"/>
            <a:ext cx="23111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u="sng" dirty="0">
                <a:latin typeface="+mj-lt"/>
              </a:rPr>
              <a:t>Sugary carbohydrates: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600" dirty="0">
                <a:latin typeface="+mj-lt"/>
              </a:rPr>
              <a:t>Sugar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600" dirty="0">
                <a:latin typeface="+mj-lt"/>
              </a:rPr>
              <a:t>Lollies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600" dirty="0">
                <a:latin typeface="+mj-lt"/>
              </a:rPr>
              <a:t>Soft drinks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600" dirty="0">
                <a:latin typeface="+mj-lt"/>
              </a:rPr>
              <a:t>Cordial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600" dirty="0">
                <a:latin typeface="+mj-lt"/>
              </a:rPr>
              <a:t>Sports drinks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600" dirty="0">
                <a:latin typeface="+mj-lt"/>
              </a:rPr>
              <a:t>Honey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600" dirty="0">
                <a:latin typeface="+mj-lt"/>
              </a:rPr>
              <a:t>Jams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600" dirty="0">
                <a:latin typeface="+mj-lt"/>
              </a:rPr>
              <a:t>Jelly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8402" y="3804141"/>
            <a:ext cx="2496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u="sng" dirty="0">
                <a:latin typeface="+mn-lt"/>
              </a:rPr>
              <a:t>High fat carbohydrates: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600" dirty="0">
                <a:latin typeface="+mn-lt"/>
              </a:rPr>
              <a:t>Pastries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600" dirty="0">
                <a:latin typeface="+mn-lt"/>
              </a:rPr>
              <a:t>Chips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600" dirty="0">
                <a:latin typeface="+mn-lt"/>
              </a:rPr>
              <a:t>Chocolate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600" dirty="0">
                <a:latin typeface="+mn-lt"/>
              </a:rPr>
              <a:t>Cakes</a:t>
            </a:r>
          </a:p>
          <a:p>
            <a:pPr marL="285750" indent="-285750">
              <a:buFont typeface="Candara" panose="020E0502030303020204" pitchFamily="34" charset="0"/>
              <a:buChar char="*"/>
            </a:pPr>
            <a:r>
              <a:rPr lang="en-AU" sz="1600" dirty="0">
                <a:latin typeface="+mn-lt"/>
              </a:rPr>
              <a:t>Full fat milk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1520" y="1916832"/>
            <a:ext cx="4896544" cy="3600400"/>
          </a:xfrm>
          <a:prstGeom prst="roundRect">
            <a:avLst/>
          </a:prstGeom>
          <a:noFill/>
          <a:ln w="69850">
            <a:solidFill>
              <a:srgbClr val="040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Test your nutrition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sz="2200" dirty="0"/>
              <a:t>Which food contains little or no carbohydrate?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sz="2200" dirty="0"/>
              <a:t>Low fat yoghurt.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200" dirty="0"/>
              <a:t>Can of sprite.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200" dirty="0"/>
              <a:t>Reduced fat cheese.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200" dirty="0"/>
              <a:t>Reduced fat ice-cream.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200" dirty="0"/>
              <a:t>One large baked potato.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Test your nutrition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sz="2200" dirty="0">
                <a:latin typeface="+mj-lt"/>
              </a:rPr>
              <a:t>Which food contains little or no carbohydrate?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sz="2200" dirty="0">
                <a:latin typeface="+mj-lt"/>
              </a:rPr>
              <a:t>Low fat yoghurt (35g)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200" dirty="0">
                <a:latin typeface="+mj-lt"/>
              </a:rPr>
              <a:t>Can of sprite (30g)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200" dirty="0">
                <a:latin typeface="+mj-lt"/>
              </a:rPr>
              <a:t>Reduced fat cheese (</a:t>
            </a:r>
            <a:r>
              <a:rPr lang="en-AU" sz="2200" dirty="0">
                <a:latin typeface="+mj-lt"/>
                <a:cs typeface="Arial" pitchFamily="34" charset="0"/>
              </a:rPr>
              <a:t>0</a:t>
            </a:r>
            <a:r>
              <a:rPr lang="en-AU" sz="2200" dirty="0">
                <a:latin typeface="+mj-lt"/>
              </a:rPr>
              <a:t>g)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200" dirty="0">
                <a:latin typeface="+mj-lt"/>
              </a:rPr>
              <a:t>Reduced fat ice-cream (30g in 3 scoops)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200" dirty="0">
                <a:latin typeface="+mj-lt"/>
              </a:rPr>
              <a:t>One large baked potato (30g)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734A7-CD3C-EE10-9C3E-6775867B7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AB77-B311-D7FE-E6A6-C76444EC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Test your nutrition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1CA41-D46E-F7C1-7520-08BB39921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sz="2200" dirty="0">
                <a:latin typeface="+mj-lt"/>
              </a:rPr>
              <a:t>Which food contains little or no carbohydrate?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sz="2200" dirty="0">
                <a:latin typeface="+mj-lt"/>
              </a:rPr>
              <a:t>Low fat yoghurt (35g)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200" dirty="0">
                <a:latin typeface="+mj-lt"/>
              </a:rPr>
              <a:t>Can of sprite (30g)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200" b="1" dirty="0">
                <a:latin typeface="+mj-lt"/>
              </a:rPr>
              <a:t>Reduced fat cheese (</a:t>
            </a:r>
            <a:r>
              <a:rPr lang="en-AU" sz="2200" b="1" dirty="0">
                <a:latin typeface="+mj-lt"/>
                <a:cs typeface="Arial" pitchFamily="34" charset="0"/>
              </a:rPr>
              <a:t>0</a:t>
            </a:r>
            <a:r>
              <a:rPr lang="en-AU" sz="2200" b="1" dirty="0">
                <a:latin typeface="+mj-lt"/>
              </a:rPr>
              <a:t>g)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200" dirty="0">
                <a:latin typeface="+mj-lt"/>
              </a:rPr>
              <a:t>Reduced fat ice-cream (30g in 3 scoops)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200" dirty="0">
                <a:latin typeface="+mj-lt"/>
              </a:rPr>
              <a:t>One large baked potato (30g)</a:t>
            </a:r>
          </a:p>
          <a:p>
            <a:pPr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34217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Protein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916832"/>
            <a:ext cx="7408862" cy="3451225"/>
          </a:xfrm>
        </p:spPr>
        <p:txBody>
          <a:bodyPr/>
          <a:lstStyle/>
          <a:p>
            <a:pPr marL="0" indent="0">
              <a:buNone/>
            </a:pPr>
            <a:r>
              <a:rPr lang="en-AU" sz="2200" dirty="0"/>
              <a:t>Protein is important for:</a:t>
            </a:r>
          </a:p>
          <a:p>
            <a:pPr lvl="1"/>
            <a:r>
              <a:rPr lang="en-AU" dirty="0"/>
              <a:t>Growth.</a:t>
            </a:r>
          </a:p>
          <a:p>
            <a:pPr lvl="1"/>
            <a:r>
              <a:rPr lang="en-AU" dirty="0"/>
              <a:t>Increasing muscle mass.</a:t>
            </a:r>
          </a:p>
          <a:p>
            <a:pPr lvl="1"/>
            <a:r>
              <a:rPr lang="en-AU" dirty="0"/>
              <a:t>Muscle repair.</a:t>
            </a:r>
          </a:p>
          <a:p>
            <a:r>
              <a:rPr lang="en-AU" sz="2200" dirty="0"/>
              <a:t>Hard training can increase protein muscle mass.</a:t>
            </a:r>
          </a:p>
          <a:p>
            <a:r>
              <a:rPr lang="en-AU" sz="2200" dirty="0"/>
              <a:t>It is usually not difficult to meet protein needs.</a:t>
            </a:r>
          </a:p>
          <a:p>
            <a:r>
              <a:rPr lang="en-AU" sz="2200" dirty="0"/>
              <a:t>Food is the easiest, most effective and inexpensive source of protein.</a:t>
            </a:r>
          </a:p>
          <a:p>
            <a:r>
              <a:rPr lang="en-AU" sz="2200" dirty="0"/>
              <a:t>Timing is just as important as the amount.</a:t>
            </a:r>
          </a:p>
        </p:txBody>
      </p:sp>
      <p:pic>
        <p:nvPicPr>
          <p:cNvPr id="21506" name="Picture 2" descr="http://wp.stockton.edu/gfb1/files/2011/11/muscle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542678"/>
            <a:ext cx="1877194" cy="1824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4.bp.blogspot.com/_hziQevjsYRw/TRGQOb1RFiI/AAAAAAAAAHo/JlgYz7ViJ1A/s1600/dairy+food+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6226" y="2060848"/>
            <a:ext cx="2060229" cy="14833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Protein – which foods?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dirty="0"/>
              <a:t>High biological availability (choose more often)</a:t>
            </a:r>
          </a:p>
          <a:p>
            <a:pPr lvl="1"/>
            <a:r>
              <a:rPr lang="en-AU" dirty="0"/>
              <a:t>Lean meat, chicken, fish.</a:t>
            </a:r>
          </a:p>
          <a:p>
            <a:pPr lvl="1"/>
            <a:r>
              <a:rPr lang="en-AU" dirty="0"/>
              <a:t>Eggs.</a:t>
            </a:r>
          </a:p>
          <a:p>
            <a:pPr lvl="1"/>
            <a:r>
              <a:rPr lang="en-AU" dirty="0"/>
              <a:t>Dairy foods: milk, yoghurt, cheese &amp; custard.</a:t>
            </a:r>
          </a:p>
          <a:p>
            <a:pPr marL="0" indent="0">
              <a:buNone/>
            </a:pPr>
            <a:r>
              <a:rPr lang="en-AU" sz="2200" dirty="0"/>
              <a:t>Low biological availability (include a variety)</a:t>
            </a:r>
          </a:p>
          <a:p>
            <a:pPr lvl="1"/>
            <a:r>
              <a:rPr lang="en-AU" dirty="0"/>
              <a:t>Legumes.</a:t>
            </a:r>
          </a:p>
          <a:p>
            <a:pPr lvl="1"/>
            <a:r>
              <a:rPr lang="en-AU" dirty="0"/>
              <a:t>Lentils.</a:t>
            </a:r>
          </a:p>
          <a:p>
            <a:pPr lvl="1"/>
            <a:r>
              <a:rPr lang="en-AU" dirty="0"/>
              <a:t>Nuts and seeds.</a:t>
            </a:r>
          </a:p>
          <a:p>
            <a:pPr lvl="1"/>
            <a:r>
              <a:rPr lang="en-AU" dirty="0"/>
              <a:t>Whole grains.</a:t>
            </a:r>
          </a:p>
        </p:txBody>
      </p:sp>
      <p:pic>
        <p:nvPicPr>
          <p:cNvPr id="20482" name="Picture 2" descr="http://3.bp.blogspot.com/-0qgDf5vlz-8/TiJgAXkrV2I/AAAAAAAAAeY/F-FNyXEH3jA/s1600/Lent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591" y="4077072"/>
            <a:ext cx="1801490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BB2897B6-59F5-67D3-7E55-462BD3DB11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Every 4 years fulfil updating requirements.</a:t>
            </a:r>
          </a:p>
          <a:p>
            <a:pPr eaLnBrk="1" hangingPunct="1"/>
            <a:r>
              <a:rPr lang="en-AU" altLang="en-US" sz="2200" dirty="0"/>
              <a:t>Complete a statement of coaching over the period.</a:t>
            </a:r>
          </a:p>
          <a:p>
            <a:pPr marL="0" indent="0" eaLnBrk="1" hangingPunct="1">
              <a:buNone/>
            </a:pPr>
            <a:r>
              <a:rPr lang="en-AU" altLang="en-US" sz="2200" dirty="0"/>
              <a:t>     coaching at club, state, national level.</a:t>
            </a:r>
          </a:p>
          <a:p>
            <a:pPr eaLnBrk="1" hangingPunct="1"/>
            <a:r>
              <a:rPr lang="en-AU" altLang="en-US" sz="2200" dirty="0"/>
              <a:t>Pay the update fee.</a:t>
            </a: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0B5F5C88-1C6F-CA93-4EA9-E27F83C15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Updating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12AF6554-5719-BB1D-3283-0ABFDF716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55005"/>
            <a:ext cx="3395345" cy="989965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note on fat...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200" dirty="0"/>
              <a:t>Can be used a source of fuel during rest and low intensity (aerobic), long duration exercise.</a:t>
            </a:r>
          </a:p>
          <a:p>
            <a:r>
              <a:rPr lang="en-AU" sz="2200" dirty="0"/>
              <a:t>The body has plenty of fat stores.</a:t>
            </a:r>
          </a:p>
          <a:p>
            <a:r>
              <a:rPr lang="en-AU" sz="2200" dirty="0"/>
              <a:t>Fat intake needs to be moderate because:</a:t>
            </a:r>
          </a:p>
          <a:p>
            <a:pPr lvl="1"/>
            <a:r>
              <a:rPr lang="en-AU" dirty="0"/>
              <a:t>High body fat levels can decrease speed and endurance.</a:t>
            </a:r>
          </a:p>
          <a:p>
            <a:pPr lvl="1"/>
            <a:r>
              <a:rPr lang="en-AU" dirty="0"/>
              <a:t>Can compromise intake of high-quality carbohydrates, and protein.</a:t>
            </a:r>
          </a:p>
          <a:p>
            <a:r>
              <a:rPr lang="en-AU" sz="2200" dirty="0"/>
              <a:t>Focus on ‘good’ fats: </a:t>
            </a:r>
          </a:p>
          <a:p>
            <a:pPr lvl="1"/>
            <a:r>
              <a:rPr lang="en-AU" dirty="0"/>
              <a:t> Plant and fish based.</a:t>
            </a:r>
          </a:p>
        </p:txBody>
      </p:sp>
      <p:pic>
        <p:nvPicPr>
          <p:cNvPr id="19460" name="Picture 4" descr="http://www.karmalicious.ca/Walnut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00512"/>
            <a:ext cx="1015377" cy="792088"/>
          </a:xfrm>
          <a:prstGeom prst="rect">
            <a:avLst/>
          </a:prstGeom>
          <a:noFill/>
        </p:spPr>
      </p:pic>
      <p:pic>
        <p:nvPicPr>
          <p:cNvPr id="19462" name="Picture 6" descr="http://www.thefitnessexplorer.com/storage/Foods-Containing-Omega-3-And-Fatty-Acids.jpg?__SQUARESPACE_CACHEVERSION=13100806287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678263"/>
            <a:ext cx="1008112" cy="1205283"/>
          </a:xfrm>
          <a:prstGeom prst="rect">
            <a:avLst/>
          </a:prstGeom>
          <a:noFill/>
        </p:spPr>
      </p:pic>
      <p:pic>
        <p:nvPicPr>
          <p:cNvPr id="19464" name="Picture 8" descr="http://www.amandarootsey.com.au/wp-content/uploads/2012/07/avoc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807166"/>
            <a:ext cx="1224135" cy="905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AU" dirty="0"/>
              <a:t>Energy balance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15579"/>
            <a:ext cx="3312368" cy="250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84168" y="3718514"/>
            <a:ext cx="2520280" cy="144655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sz="2200" dirty="0">
                <a:solidFill>
                  <a:srgbClr val="04045E"/>
                </a:solidFill>
                <a:latin typeface="+mj-lt"/>
              </a:rPr>
              <a:t>Energy out:</a:t>
            </a:r>
          </a:p>
          <a:p>
            <a:r>
              <a:rPr lang="en-AU" sz="2200" dirty="0">
                <a:solidFill>
                  <a:srgbClr val="04045E"/>
                </a:solidFill>
                <a:latin typeface="+mj-lt"/>
              </a:rPr>
              <a:t>BMR – 60-80%</a:t>
            </a:r>
          </a:p>
          <a:p>
            <a:r>
              <a:rPr lang="en-AU" sz="2200" dirty="0">
                <a:solidFill>
                  <a:srgbClr val="04045E"/>
                </a:solidFill>
                <a:latin typeface="+mj-lt"/>
              </a:rPr>
              <a:t>Eating   </a:t>
            </a:r>
            <a:r>
              <a:rPr lang="en-AU" sz="2200" dirty="0">
                <a:solidFill>
                  <a:srgbClr val="04045E"/>
                </a:solidFill>
                <a:latin typeface="+mj-lt"/>
                <a:cs typeface="Calibri"/>
              </a:rPr>
              <a:t>̴ 10%</a:t>
            </a:r>
          </a:p>
          <a:p>
            <a:r>
              <a:rPr lang="en-AU" sz="2200" dirty="0">
                <a:solidFill>
                  <a:srgbClr val="04045E"/>
                </a:solidFill>
                <a:latin typeface="+mj-lt"/>
                <a:cs typeface="Calibri"/>
              </a:rPr>
              <a:t>Exercise – 15-30%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3718514"/>
            <a:ext cx="2520280" cy="144655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sz="2200" dirty="0">
                <a:solidFill>
                  <a:srgbClr val="04045E"/>
                </a:solidFill>
                <a:latin typeface="+mj-lt"/>
              </a:rPr>
              <a:t>Energy in:</a:t>
            </a:r>
          </a:p>
          <a:p>
            <a:r>
              <a:rPr lang="en-AU" sz="2200" dirty="0">
                <a:solidFill>
                  <a:srgbClr val="04045E"/>
                </a:solidFill>
                <a:latin typeface="+mj-lt"/>
              </a:rPr>
              <a:t>Carbs – 16kJ/g</a:t>
            </a:r>
          </a:p>
          <a:p>
            <a:r>
              <a:rPr lang="en-AU" sz="2200" dirty="0">
                <a:solidFill>
                  <a:srgbClr val="04045E"/>
                </a:solidFill>
                <a:latin typeface="+mj-lt"/>
              </a:rPr>
              <a:t>Protein – 17kJ/g</a:t>
            </a:r>
          </a:p>
          <a:p>
            <a:r>
              <a:rPr lang="en-AU" sz="2200" dirty="0">
                <a:solidFill>
                  <a:srgbClr val="04045E"/>
                </a:solidFill>
                <a:latin typeface="+mj-lt"/>
              </a:rPr>
              <a:t>Fat – 37kJ/g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n-AU" dirty="0"/>
              <a:t>Snack comparison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4036322"/>
            <a:ext cx="26372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andara" panose="020E0502030303020204" pitchFamily="34" charset="0"/>
              <a:buChar char="*"/>
            </a:pPr>
            <a:r>
              <a:rPr lang="en-AU" sz="2200" dirty="0">
                <a:solidFill>
                  <a:srgbClr val="04045E"/>
                </a:solidFill>
                <a:latin typeface="+mj-lt"/>
              </a:rPr>
              <a:t>2200kJ</a:t>
            </a:r>
          </a:p>
          <a:p>
            <a:pPr marL="342900" indent="-342900">
              <a:buFont typeface="Candara" panose="020E0502030303020204" pitchFamily="34" charset="0"/>
              <a:buChar char="*"/>
            </a:pPr>
            <a:r>
              <a:rPr lang="en-AU" sz="2200" dirty="0">
                <a:solidFill>
                  <a:srgbClr val="04045E"/>
                </a:solidFill>
                <a:latin typeface="+mj-lt"/>
              </a:rPr>
              <a:t>7g protein</a:t>
            </a:r>
          </a:p>
          <a:p>
            <a:pPr marL="342900" indent="-342900">
              <a:buFont typeface="Candara" panose="020E0502030303020204" pitchFamily="34" charset="0"/>
              <a:buChar char="*"/>
            </a:pPr>
            <a:r>
              <a:rPr lang="en-AU" sz="2200" dirty="0">
                <a:solidFill>
                  <a:srgbClr val="04045E"/>
                </a:solidFill>
                <a:latin typeface="+mj-lt"/>
              </a:rPr>
              <a:t>33g fat</a:t>
            </a:r>
          </a:p>
          <a:p>
            <a:pPr marL="342900" indent="-342900">
              <a:buFont typeface="Candara" panose="020E0502030303020204" pitchFamily="34" charset="0"/>
              <a:buChar char="*"/>
            </a:pPr>
            <a:r>
              <a:rPr lang="en-AU" sz="2200" dirty="0">
                <a:solidFill>
                  <a:srgbClr val="04045E"/>
                </a:solidFill>
                <a:latin typeface="+mj-lt"/>
              </a:rPr>
              <a:t>50g carbohydrate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3717032"/>
            <a:ext cx="26661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andara" panose="020E0502030303020204" pitchFamily="34" charset="0"/>
              <a:buChar char="*"/>
            </a:pPr>
            <a:r>
              <a:rPr lang="en-AU" dirty="0">
                <a:solidFill>
                  <a:srgbClr val="04045E"/>
                </a:solidFill>
                <a:latin typeface="+mj-lt"/>
              </a:rPr>
              <a:t>2200kJ</a:t>
            </a:r>
          </a:p>
          <a:p>
            <a:pPr marL="342900" indent="-342900">
              <a:buFont typeface="Candara" panose="020E0502030303020204" pitchFamily="34" charset="0"/>
              <a:buChar char="*"/>
            </a:pPr>
            <a:r>
              <a:rPr lang="en-AU" dirty="0">
                <a:solidFill>
                  <a:srgbClr val="04045E"/>
                </a:solidFill>
                <a:latin typeface="+mj-lt"/>
              </a:rPr>
              <a:t>25g protein</a:t>
            </a:r>
          </a:p>
          <a:p>
            <a:pPr marL="342900" indent="-342900">
              <a:buFont typeface="Candara" panose="020E0502030303020204" pitchFamily="34" charset="0"/>
              <a:buChar char="*"/>
            </a:pPr>
            <a:r>
              <a:rPr lang="en-AU" dirty="0">
                <a:solidFill>
                  <a:srgbClr val="04045E"/>
                </a:solidFill>
                <a:latin typeface="+mj-lt"/>
              </a:rPr>
              <a:t>5g fat</a:t>
            </a:r>
          </a:p>
          <a:p>
            <a:pPr marL="342900" indent="-342900">
              <a:buFont typeface="Candara" panose="020E0502030303020204" pitchFamily="34" charset="0"/>
              <a:buChar char="*"/>
            </a:pPr>
            <a:r>
              <a:rPr lang="en-AU" dirty="0">
                <a:solidFill>
                  <a:srgbClr val="04045E"/>
                </a:solidFill>
                <a:latin typeface="+mj-lt"/>
              </a:rPr>
              <a:t>5g carbohydrate</a:t>
            </a:r>
          </a:p>
        </p:txBody>
      </p:sp>
      <p:pic>
        <p:nvPicPr>
          <p:cNvPr id="22530" name="Picture 2" descr="http://www.choice.com.au/~/media/Images/Reviews/Food%20and%20health/Food%20and%20drink/food_miles/2008/body/f133811.ashx?w=200&amp;h=256&amp;a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380"/>
            <a:ext cx="1544960" cy="1977548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2736304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Tournament day</a:t>
            </a:r>
          </a:p>
        </p:txBody>
      </p:sp>
      <p:pic>
        <p:nvPicPr>
          <p:cNvPr id="21506" name="Picture 2" descr="http://www.goode.com/images/WaterSkiAtla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1967682"/>
            <a:ext cx="4032448" cy="3237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n-AU" dirty="0"/>
              <a:t>Pre-exercise/competition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050904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AU" b="1" dirty="0"/>
              <a:t>Pre exercise meal</a:t>
            </a:r>
          </a:p>
          <a:p>
            <a:pPr marL="0" indent="0">
              <a:buNone/>
            </a:pPr>
            <a:r>
              <a:rPr lang="en-AU" dirty="0"/>
              <a:t>Goals: </a:t>
            </a:r>
          </a:p>
          <a:p>
            <a:pPr lvl="1"/>
            <a:r>
              <a:rPr lang="en-AU" dirty="0"/>
              <a:t>Top up carbohydrate stores and optimise hydration.</a:t>
            </a:r>
          </a:p>
          <a:p>
            <a:pPr marL="0" indent="0">
              <a:buNone/>
            </a:pPr>
            <a:r>
              <a:rPr lang="en-AU" dirty="0"/>
              <a:t>When (individuals):</a:t>
            </a:r>
          </a:p>
          <a:p>
            <a:pPr lvl="1"/>
            <a:r>
              <a:rPr lang="en-AU" dirty="0"/>
              <a:t>2-4 hours before exercise – main meal.</a:t>
            </a:r>
          </a:p>
          <a:p>
            <a:pPr lvl="1"/>
            <a:r>
              <a:rPr lang="en-AU" dirty="0"/>
              <a:t>&lt; 1 hour before exercise – top up snack.</a:t>
            </a:r>
          </a:p>
          <a:p>
            <a:pPr marL="0" indent="0">
              <a:buNone/>
            </a:pPr>
            <a:r>
              <a:rPr lang="en-AU" dirty="0"/>
              <a:t>What: </a:t>
            </a:r>
          </a:p>
          <a:p>
            <a:pPr lvl="1"/>
            <a:r>
              <a:rPr lang="en-AU" dirty="0"/>
              <a:t>High carbohydrate.</a:t>
            </a:r>
          </a:p>
          <a:p>
            <a:pPr lvl="1"/>
            <a:r>
              <a:rPr lang="en-AU" dirty="0"/>
              <a:t>Low fat and fibre.</a:t>
            </a:r>
          </a:p>
          <a:p>
            <a:pPr lvl="1"/>
            <a:r>
              <a:rPr lang="en-AU" dirty="0"/>
              <a:t>Steady fluid intake.</a:t>
            </a:r>
          </a:p>
          <a:p>
            <a:pPr lvl="1"/>
            <a:r>
              <a:rPr lang="en-AU" dirty="0"/>
              <a:t>Choose familiar foods.</a:t>
            </a:r>
          </a:p>
          <a:p>
            <a:pPr lvl="1"/>
            <a:r>
              <a:rPr lang="en-AU" dirty="0"/>
              <a:t>If nervous, liquids are a good option.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086029"/>
              </p:ext>
            </p:extLst>
          </p:nvPr>
        </p:nvGraphicFramePr>
        <p:xfrm>
          <a:off x="5580112" y="1577109"/>
          <a:ext cx="3240360" cy="3880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245">
                <a:tc>
                  <a:txBody>
                    <a:bodyPr/>
                    <a:lstStyle/>
                    <a:p>
                      <a:r>
                        <a:rPr lang="en-AU" sz="1600" dirty="0"/>
                        <a:t>Meal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Snack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562">
                <a:tc>
                  <a:txBody>
                    <a:bodyPr/>
                    <a:lstStyle/>
                    <a:p>
                      <a:r>
                        <a:rPr lang="en-AU" sz="1200" dirty="0"/>
                        <a:t>Pasta/rice with tomato based sauce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562">
                <a:tc>
                  <a:txBody>
                    <a:bodyPr/>
                    <a:lstStyle/>
                    <a:p>
                      <a:r>
                        <a:rPr lang="en-AU" sz="1200" dirty="0"/>
                        <a:t>Lean meat &amp; salad roll &amp;</a:t>
                      </a:r>
                      <a:r>
                        <a:rPr lang="en-AU" sz="1200" baseline="0" dirty="0"/>
                        <a:t> fruit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Yoghurt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562">
                <a:tc>
                  <a:txBody>
                    <a:bodyPr/>
                    <a:lstStyle/>
                    <a:p>
                      <a:r>
                        <a:rPr lang="en-AU" sz="1200" dirty="0"/>
                        <a:t>Crumpets with jam &amp;</a:t>
                      </a:r>
                      <a:r>
                        <a:rPr lang="en-AU" sz="1200" baseline="0" dirty="0"/>
                        <a:t> fruit smoothie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Sports drink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62">
                <a:tc>
                  <a:txBody>
                    <a:bodyPr/>
                    <a:lstStyle/>
                    <a:p>
                      <a:r>
                        <a:rPr lang="en-AU" sz="1200" dirty="0"/>
                        <a:t>Toast with jam &amp;</a:t>
                      </a:r>
                      <a:r>
                        <a:rPr lang="en-AU" sz="1200" baseline="0" dirty="0"/>
                        <a:t> sports drink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Juice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062">
                <a:tc>
                  <a:txBody>
                    <a:bodyPr/>
                    <a:lstStyle/>
                    <a:p>
                      <a:r>
                        <a:rPr lang="en-AU" sz="1200" dirty="0"/>
                        <a:t>Sandwich &amp; low fat yoghurt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Jam sandwich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062">
                <a:tc>
                  <a:txBody>
                    <a:bodyPr/>
                    <a:lstStyle/>
                    <a:p>
                      <a:r>
                        <a:rPr lang="en-AU" sz="1200" dirty="0"/>
                        <a:t>Fruit salad</a:t>
                      </a:r>
                      <a:r>
                        <a:rPr lang="en-AU" sz="1200" baseline="0" dirty="0"/>
                        <a:t> &amp; low fat yoghurt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Cereal bar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Competition day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/>
              <a:t>2-4 hours                        or                  or                    +  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endParaRPr lang="en-AU" dirty="0"/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/>
              <a:t>  60 mins                          or              or            +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/>
              <a:t>		 </a:t>
            </a:r>
          </a:p>
        </p:txBody>
      </p:sp>
      <p:sp>
        <p:nvSpPr>
          <p:cNvPr id="6" name="Down Arrow 5"/>
          <p:cNvSpPr/>
          <p:nvPr/>
        </p:nvSpPr>
        <p:spPr>
          <a:xfrm>
            <a:off x="2051720" y="2132856"/>
            <a:ext cx="648072" cy="3312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8434" name="Picture 2" descr="http://farm4.static.flickr.com/3245/3052283604_8676af4c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375" y="2326933"/>
            <a:ext cx="1100930" cy="742027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353" y="2403606"/>
            <a:ext cx="1008112" cy="66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www.recipesgalore.com.au/wp-content/uploads/salad-recipes-l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7189" y="2265898"/>
            <a:ext cx="1205051" cy="799350"/>
          </a:xfrm>
          <a:prstGeom prst="rect">
            <a:avLst/>
          </a:prstGeom>
          <a:noFill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1589" y="1936711"/>
            <a:ext cx="720080" cy="145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http://caloriesinbanana.net/wp-content/uploads/2012/01/Calories-in-Banan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3383" y="4085179"/>
            <a:ext cx="1100931" cy="737624"/>
          </a:xfrm>
          <a:prstGeom prst="rect">
            <a:avLst/>
          </a:prstGeom>
          <a:noFill/>
        </p:spPr>
      </p:pic>
      <p:pic>
        <p:nvPicPr>
          <p:cNvPr id="18445" name="Picture 13" descr="http://www.schweppesaustralia.com.au/getattachment/e1d46ff4-43d0-47da-8cdc-b57bf4f18385/Gatorade.asp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861048"/>
            <a:ext cx="801034" cy="1163217"/>
          </a:xfrm>
          <a:prstGeom prst="rect">
            <a:avLst/>
          </a:prstGeom>
          <a:noFill/>
        </p:spPr>
      </p:pic>
      <p:pic>
        <p:nvPicPr>
          <p:cNvPr id="18447" name="Picture 15" descr="http://t3.gstatic.com/images?q=tbn:ANd9GcTmTNKkjb20XnuF2NeO6QzvgtqrJbNjsiIf7OKjTQOSQWnhjdqRR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886899"/>
            <a:ext cx="609054" cy="1054269"/>
          </a:xfrm>
          <a:prstGeom prst="rect">
            <a:avLst/>
          </a:prstGeom>
          <a:noFill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428" y="3713794"/>
            <a:ext cx="720080" cy="145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29580" y="5451380"/>
            <a:ext cx="1774268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4045E"/>
                </a:solidFill>
                <a:latin typeface="+mn-lt"/>
              </a:rPr>
              <a:t>Tournament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n-AU" dirty="0"/>
              <a:t>During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36" y="191683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dirty="0"/>
              <a:t>Goal: to maintain optimal mental acuity and skill set (agility, balance, concentration.)</a:t>
            </a:r>
          </a:p>
          <a:p>
            <a:pPr marL="0" indent="0">
              <a:buNone/>
            </a:pPr>
            <a:r>
              <a:rPr lang="en-AU" sz="2200" u="sng" dirty="0"/>
              <a:t>How? </a:t>
            </a:r>
            <a:r>
              <a:rPr lang="en-AU" sz="2200" dirty="0"/>
              <a:t>Keep body well fuelled and hydrated.</a:t>
            </a:r>
          </a:p>
          <a:p>
            <a:pPr lvl="1"/>
            <a:r>
              <a:rPr lang="en-AU" dirty="0"/>
              <a:t>‘Early and often’.</a:t>
            </a:r>
          </a:p>
          <a:p>
            <a:pPr lvl="1"/>
            <a:r>
              <a:rPr lang="en-AU" dirty="0"/>
              <a:t>Make use of breaks between events.</a:t>
            </a:r>
          </a:p>
          <a:p>
            <a:pPr marL="0" indent="0">
              <a:buNone/>
            </a:pPr>
            <a:r>
              <a:rPr lang="en-AU" sz="2200" dirty="0"/>
              <a:t>What:</a:t>
            </a:r>
          </a:p>
          <a:p>
            <a:pPr lvl="1"/>
            <a:r>
              <a:rPr lang="en-AU" dirty="0"/>
              <a:t>Easily digested carbohydrates.</a:t>
            </a:r>
          </a:p>
          <a:p>
            <a:pPr lvl="1"/>
            <a:r>
              <a:rPr lang="en-AU" dirty="0"/>
              <a:t>Form (solid or liquid) depends on type tolerance.</a:t>
            </a:r>
          </a:p>
          <a:p>
            <a:pPr lvl="1"/>
            <a:r>
              <a:rPr lang="en-AU" dirty="0"/>
              <a:t>Sports drink can be useful as both carbohydrates &amp; fluid.</a:t>
            </a:r>
          </a:p>
        </p:txBody>
      </p:sp>
      <p:pic>
        <p:nvPicPr>
          <p:cNvPr id="13314" name="Picture 2" descr="banana pee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789040"/>
            <a:ext cx="1296144" cy="978222"/>
          </a:xfrm>
          <a:prstGeom prst="rect">
            <a:avLst/>
          </a:prstGeom>
          <a:noFill/>
        </p:spPr>
      </p:pic>
      <p:pic>
        <p:nvPicPr>
          <p:cNvPr id="13316" name="Picture 4" descr="http://www.quakeroats.com/Libraries/Products/Chewy-ChocChip-Detail.sflb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996952"/>
            <a:ext cx="1296144" cy="96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Fuelling multiple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717656"/>
          </a:xfrm>
        </p:spPr>
        <p:txBody>
          <a:bodyPr>
            <a:normAutofit fontScale="92500" lnSpcReduction="20000"/>
          </a:bodyPr>
          <a:lstStyle/>
          <a:p>
            <a:r>
              <a:rPr lang="en-AU" sz="1900" b="1" dirty="0"/>
              <a:t>Challenges:</a:t>
            </a:r>
          </a:p>
          <a:p>
            <a:pPr lvl="1"/>
            <a:r>
              <a:rPr lang="en-AU" sz="1900" dirty="0"/>
              <a:t>Time available between events.</a:t>
            </a:r>
          </a:p>
          <a:p>
            <a:pPr lvl="1"/>
            <a:r>
              <a:rPr lang="en-AU" sz="1900" dirty="0"/>
              <a:t>Time of day.</a:t>
            </a:r>
          </a:p>
          <a:p>
            <a:pPr lvl="1"/>
            <a:r>
              <a:rPr lang="en-AU" sz="1900" dirty="0"/>
              <a:t>Availability/suitability of food at venue.</a:t>
            </a:r>
          </a:p>
          <a:p>
            <a:pPr lvl="1"/>
            <a:r>
              <a:rPr lang="en-AU" sz="1900" dirty="0"/>
              <a:t>Storage of food taken to event.</a:t>
            </a:r>
          </a:p>
          <a:p>
            <a:pPr lvl="1"/>
            <a:r>
              <a:rPr lang="en-AU" sz="1900" dirty="0"/>
              <a:t>Flavour fatigue.</a:t>
            </a:r>
          </a:p>
          <a:p>
            <a:pPr lvl="1"/>
            <a:r>
              <a:rPr lang="en-AU" sz="1900" dirty="0"/>
              <a:t>Gastrointestinal tolerance.</a:t>
            </a:r>
          </a:p>
          <a:p>
            <a:pPr lvl="1"/>
            <a:r>
              <a:rPr lang="en-AU" sz="1900" dirty="0"/>
              <a:t>Other commitments (warm up, cool down, interviews).</a:t>
            </a:r>
          </a:p>
          <a:p>
            <a:pPr lvl="1"/>
            <a:r>
              <a:rPr lang="en-AU" sz="1900" dirty="0"/>
              <a:t>What to eat depends on time available between events:</a:t>
            </a:r>
          </a:p>
          <a:p>
            <a:pPr>
              <a:buNone/>
            </a:pPr>
            <a:endParaRPr lang="en-A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743834"/>
              </p:ext>
            </p:extLst>
          </p:nvPr>
        </p:nvGraphicFramePr>
        <p:xfrm>
          <a:off x="539552" y="4077072"/>
          <a:ext cx="79208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4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600" b="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dirty="0"/>
                        <a:t>FOOD CHOICES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30-60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Sports drinks, fruit, cereal bars.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1-2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Up&amp;Go, sandwich, yoghurt, low fat muffins, pikelets.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&gt;</a:t>
                      </a:r>
                      <a:r>
                        <a:rPr lang="en-AU" sz="1600" baseline="0" dirty="0"/>
                        <a:t> 2 hours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Pasta/noodle/rice-based</a:t>
                      </a:r>
                      <a:r>
                        <a:rPr lang="en-AU" sz="1600" baseline="0" dirty="0"/>
                        <a:t> dishes with low fat sauce, sandwich.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AU" dirty="0"/>
              <a:t>Post competition -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92208"/>
            <a:ext cx="8229600" cy="4389120"/>
          </a:xfrm>
        </p:spPr>
        <p:txBody>
          <a:bodyPr>
            <a:normAutofit/>
          </a:bodyPr>
          <a:lstStyle/>
          <a:p>
            <a:r>
              <a:rPr lang="en-AU" sz="2200" dirty="0">
                <a:latin typeface="+mj-lt"/>
              </a:rPr>
              <a:t>Key window =  </a:t>
            </a:r>
            <a:r>
              <a:rPr lang="en-AU" sz="2200" dirty="0">
                <a:latin typeface="+mj-lt"/>
                <a:cs typeface="Calibri"/>
              </a:rPr>
              <a:t>̴ 60 minutes after skiing.</a:t>
            </a:r>
          </a:p>
          <a:p>
            <a:pPr marL="0" indent="0">
              <a:buNone/>
            </a:pPr>
            <a:endParaRPr lang="en-AU" sz="800" dirty="0">
              <a:latin typeface="+mj-lt"/>
              <a:cs typeface="Calibri"/>
            </a:endParaRPr>
          </a:p>
          <a:p>
            <a:pPr>
              <a:buNone/>
            </a:pPr>
            <a:r>
              <a:rPr lang="en-AU" sz="2200" dirty="0">
                <a:latin typeface="+mj-lt"/>
                <a:cs typeface="Calibri"/>
              </a:rPr>
              <a:t>4 R’s of Recovery:</a:t>
            </a:r>
          </a:p>
          <a:p>
            <a:r>
              <a:rPr lang="en-AU" sz="2200" dirty="0">
                <a:latin typeface="+mj-lt"/>
                <a:cs typeface="Calibri"/>
              </a:rPr>
              <a:t>Rehydrate with fluids and electrolytes.</a:t>
            </a:r>
          </a:p>
          <a:p>
            <a:r>
              <a:rPr lang="en-AU" sz="2200" dirty="0">
                <a:latin typeface="+mj-lt"/>
                <a:cs typeface="Calibri"/>
              </a:rPr>
              <a:t>Replenish muscle glycogen stores with carbohydrates.</a:t>
            </a:r>
          </a:p>
          <a:p>
            <a:r>
              <a:rPr lang="en-AU" sz="2200" dirty="0">
                <a:latin typeface="+mj-lt"/>
                <a:cs typeface="Calibri"/>
              </a:rPr>
              <a:t>Repair and rebuild muscle tissue with protein.</a:t>
            </a:r>
          </a:p>
          <a:p>
            <a:r>
              <a:rPr lang="en-AU" sz="2200" dirty="0">
                <a:latin typeface="+mj-lt"/>
                <a:cs typeface="Calibri"/>
              </a:rPr>
              <a:t>Rest is important to revitalise the body.</a:t>
            </a:r>
          </a:p>
          <a:p>
            <a:pPr marL="0" indent="0">
              <a:buNone/>
            </a:pPr>
            <a:endParaRPr lang="en-AU" sz="800" dirty="0">
              <a:latin typeface="+mj-lt"/>
              <a:cs typeface="Calibri"/>
            </a:endParaRPr>
          </a:p>
          <a:p>
            <a:r>
              <a:rPr lang="en-AU" sz="2200" dirty="0">
                <a:latin typeface="+mj-lt"/>
                <a:cs typeface="Calibri"/>
              </a:rPr>
              <a:t>Recovery targets can usually be met with food .</a:t>
            </a:r>
          </a:p>
          <a:p>
            <a:r>
              <a:rPr lang="en-AU" sz="2200" dirty="0">
                <a:latin typeface="+mj-lt"/>
                <a:cs typeface="Calibri"/>
              </a:rPr>
              <a:t>Don’t need to rely on supplements.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AU" dirty="0"/>
              <a:t>Recovery – meal or snack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60894"/>
              </p:ext>
            </p:extLst>
          </p:nvPr>
        </p:nvGraphicFramePr>
        <p:xfrm>
          <a:off x="395536" y="1628800"/>
          <a:ext cx="7715200" cy="3582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9672" y="5176787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solidFill>
                  <a:srgbClr val="04045E"/>
                </a:solidFill>
                <a:latin typeface="+mj-lt"/>
              </a:rPr>
              <a:t>Preparation and organisation is essential!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1B64EB0-47C3-D0BE-C31F-A912289497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200" dirty="0"/>
              <a:t>Nationally recognised qualification.</a:t>
            </a:r>
          </a:p>
          <a:p>
            <a:pPr eaLnBrk="1" hangingPunct="1"/>
            <a:r>
              <a:rPr lang="en-AU" altLang="en-US" sz="2200" dirty="0"/>
              <a:t>Bi-annual NCAS Newsletter.</a:t>
            </a:r>
          </a:p>
          <a:p>
            <a:pPr eaLnBrk="1" hangingPunct="1"/>
            <a:r>
              <a:rPr lang="en-AU" altLang="en-US" sz="2200" dirty="0"/>
              <a:t>NCAS identification card.</a:t>
            </a:r>
          </a:p>
          <a:p>
            <a:pPr eaLnBrk="1" hangingPunct="1"/>
            <a:r>
              <a:rPr lang="en-AU" altLang="en-US" sz="2200" dirty="0"/>
              <a:t>Update log-book and sports specific policy.</a:t>
            </a:r>
          </a:p>
          <a:p>
            <a:pPr eaLnBrk="1" hangingPunct="1"/>
            <a:r>
              <a:rPr lang="en-AU" altLang="en-US" sz="2200" dirty="0"/>
              <a:t>Discount on NCAS coach pack.</a:t>
            </a:r>
          </a:p>
          <a:p>
            <a:pPr eaLnBrk="1" hangingPunct="1"/>
            <a:r>
              <a:rPr lang="en-AU" altLang="en-US" sz="2200" dirty="0"/>
              <a:t>Discount on ASC coaching resources.</a:t>
            </a: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71342748-7ED7-96EF-3E2F-839EEA1FE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Benefits of NCAS registration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12AF6554-5719-BB1D-3283-0ABFDF716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5693093"/>
            <a:ext cx="3395345" cy="989965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n-AU" dirty="0"/>
              <a:t>Recovery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45848"/>
          </a:xfrm>
        </p:spPr>
        <p:txBody>
          <a:bodyPr numCol="2"/>
          <a:lstStyle/>
          <a:p>
            <a:pPr>
              <a:buNone/>
            </a:pPr>
            <a:r>
              <a:rPr lang="en-AU" sz="2200" dirty="0"/>
              <a:t>Recovery snacks:</a:t>
            </a:r>
          </a:p>
          <a:p>
            <a:r>
              <a:rPr lang="en-AU" sz="2200" dirty="0"/>
              <a:t>Fruit smoothie.</a:t>
            </a:r>
          </a:p>
          <a:p>
            <a:r>
              <a:rPr lang="en-AU" sz="2200" dirty="0"/>
              <a:t>Liquid meal replacement.</a:t>
            </a:r>
          </a:p>
          <a:p>
            <a:r>
              <a:rPr lang="en-AU" sz="2200" dirty="0"/>
              <a:t>Sandwich with lean meat.</a:t>
            </a:r>
          </a:p>
          <a:p>
            <a:r>
              <a:rPr lang="en-AU" sz="2200" dirty="0"/>
              <a:t>Fruit salad with low fat  yoghurt.      </a:t>
            </a:r>
          </a:p>
          <a:p>
            <a:r>
              <a:rPr lang="en-AU" sz="2200" dirty="0"/>
              <a:t>1-2 cereal bars.</a:t>
            </a:r>
          </a:p>
          <a:p>
            <a:r>
              <a:rPr lang="en-AU" sz="2200" dirty="0"/>
              <a:t>Muesli bar &amp; low-fat yoghurt.</a:t>
            </a:r>
          </a:p>
          <a:p>
            <a:r>
              <a:rPr lang="en-AU" sz="2200" dirty="0"/>
              <a:t>Creamed rice.</a:t>
            </a:r>
          </a:p>
          <a:p>
            <a:r>
              <a:rPr lang="en-AU" sz="2200" dirty="0"/>
              <a:t>English muffin with peanut butter.</a:t>
            </a:r>
          </a:p>
          <a:p>
            <a:pPr>
              <a:buNone/>
            </a:pPr>
            <a:r>
              <a:rPr lang="en-AU" sz="2200" dirty="0"/>
              <a:t>Recovery meals:</a:t>
            </a:r>
          </a:p>
          <a:p>
            <a:r>
              <a:rPr lang="en-AU" sz="2200" dirty="0"/>
              <a:t>Cereal with milk.</a:t>
            </a:r>
          </a:p>
          <a:p>
            <a:r>
              <a:rPr lang="en-AU" sz="2200" dirty="0"/>
              <a:t>Pasta with meat sauce.</a:t>
            </a:r>
          </a:p>
          <a:p>
            <a:r>
              <a:rPr lang="en-AU" sz="2200" dirty="0"/>
              <a:t>Chicken risotto.</a:t>
            </a:r>
          </a:p>
          <a:p>
            <a:r>
              <a:rPr lang="en-AU" sz="2200" dirty="0"/>
              <a:t>Beef burritos.</a:t>
            </a:r>
          </a:p>
          <a:p>
            <a:r>
              <a:rPr lang="en-AU" sz="2200" dirty="0"/>
              <a:t>Baked potato with beans and cheese.</a:t>
            </a:r>
          </a:p>
          <a:p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27984" y="1700808"/>
            <a:ext cx="72008" cy="4752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onehourparties.com/media/catalog/product/cache/1/image/5e06319eda06f020e43594a9c230972d/p/o/potato_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97152"/>
            <a:ext cx="864096" cy="864096"/>
          </a:xfrm>
          <a:prstGeom prst="rect">
            <a:avLst/>
          </a:prstGeom>
          <a:noFill/>
        </p:spPr>
      </p:pic>
      <p:pic>
        <p:nvPicPr>
          <p:cNvPr id="9220" name="Picture 4" descr="http://www.chicken.org.au/files/_system/Image/FoodInformation/Recipes/microwave%20risot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589240"/>
            <a:ext cx="1080120" cy="851083"/>
          </a:xfrm>
          <a:prstGeom prst="rect">
            <a:avLst/>
          </a:prstGeom>
          <a:noFill/>
        </p:spPr>
      </p:pic>
      <p:pic>
        <p:nvPicPr>
          <p:cNvPr id="9222" name="Picture 6" descr="http://artideascrafts.com/wp-content/uploads/2012/05/muesli-with-orange-600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25144"/>
            <a:ext cx="1008112" cy="6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Hydration and performance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44229"/>
              </p:ext>
            </p:extLst>
          </p:nvPr>
        </p:nvGraphicFramePr>
        <p:xfrm>
          <a:off x="467544" y="1700808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AU" dirty="0"/>
              <a:t>Effects of dehydration</a:t>
            </a:r>
          </a:p>
        </p:txBody>
      </p:sp>
      <p:sp>
        <p:nvSpPr>
          <p:cNvPr id="6" name="Teardrop 5"/>
          <p:cNvSpPr/>
          <p:nvPr/>
        </p:nvSpPr>
        <p:spPr>
          <a:xfrm>
            <a:off x="7004216" y="4833577"/>
            <a:ext cx="1699680" cy="122413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cs typeface="Calibri"/>
              </a:rPr>
              <a:t>↓ endurance</a:t>
            </a:r>
            <a:endParaRPr lang="en-AU" sz="1600" dirty="0"/>
          </a:p>
        </p:txBody>
      </p:sp>
      <p:sp>
        <p:nvSpPr>
          <p:cNvPr id="7" name="Teardrop 6"/>
          <p:cNvSpPr/>
          <p:nvPr/>
        </p:nvSpPr>
        <p:spPr>
          <a:xfrm>
            <a:off x="3707904" y="1628800"/>
            <a:ext cx="1692188" cy="129614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Impaired decision making</a:t>
            </a:r>
          </a:p>
          <a:p>
            <a:pPr algn="ctr"/>
            <a:endParaRPr lang="en-AU" sz="1600" dirty="0"/>
          </a:p>
        </p:txBody>
      </p:sp>
      <p:sp>
        <p:nvSpPr>
          <p:cNvPr id="10" name="Teardrop 9"/>
          <p:cNvSpPr/>
          <p:nvPr/>
        </p:nvSpPr>
        <p:spPr>
          <a:xfrm>
            <a:off x="4932040" y="3140968"/>
            <a:ext cx="1440160" cy="129614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cs typeface="Calibri"/>
              </a:rPr>
              <a:t>↓ power output</a:t>
            </a:r>
            <a:endParaRPr lang="en-AU" sz="1600" dirty="0"/>
          </a:p>
        </p:txBody>
      </p:sp>
      <p:sp>
        <p:nvSpPr>
          <p:cNvPr id="11" name="Teardrop 10"/>
          <p:cNvSpPr/>
          <p:nvPr/>
        </p:nvSpPr>
        <p:spPr>
          <a:xfrm>
            <a:off x="631596" y="4851730"/>
            <a:ext cx="1699680" cy="109755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cs typeface="Calibri"/>
              </a:rPr>
              <a:t>↑ injury risk</a:t>
            </a:r>
            <a:endParaRPr lang="en-AU" sz="1600" dirty="0"/>
          </a:p>
        </p:txBody>
      </p:sp>
      <p:sp>
        <p:nvSpPr>
          <p:cNvPr id="12" name="Teardrop 11"/>
          <p:cNvSpPr/>
          <p:nvPr/>
        </p:nvSpPr>
        <p:spPr>
          <a:xfrm>
            <a:off x="3275856" y="4864338"/>
            <a:ext cx="1800200" cy="119337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cs typeface="Calibri"/>
              </a:rPr>
              <a:t>↑ perception of effort</a:t>
            </a:r>
          </a:p>
          <a:p>
            <a:pPr algn="ctr"/>
            <a:endParaRPr lang="en-AU" sz="2000" dirty="0"/>
          </a:p>
        </p:txBody>
      </p:sp>
      <p:sp>
        <p:nvSpPr>
          <p:cNvPr id="13" name="Teardrop 12"/>
          <p:cNvSpPr/>
          <p:nvPr/>
        </p:nvSpPr>
        <p:spPr>
          <a:xfrm>
            <a:off x="647564" y="1628800"/>
            <a:ext cx="1908212" cy="129614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cs typeface="Calibri"/>
              </a:rPr>
              <a:t>↓ high intensity performance</a:t>
            </a:r>
          </a:p>
          <a:p>
            <a:pPr algn="ctr"/>
            <a:endParaRPr lang="en-AU" sz="1600" dirty="0"/>
          </a:p>
        </p:txBody>
      </p:sp>
      <p:sp>
        <p:nvSpPr>
          <p:cNvPr id="14" name="Teardrop 13"/>
          <p:cNvSpPr/>
          <p:nvPr/>
        </p:nvSpPr>
        <p:spPr>
          <a:xfrm>
            <a:off x="2123728" y="3314601"/>
            <a:ext cx="1440160" cy="1122511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Earlier fatigue</a:t>
            </a:r>
          </a:p>
        </p:txBody>
      </p:sp>
      <p:sp>
        <p:nvSpPr>
          <p:cNvPr id="15" name="Teardrop 14"/>
          <p:cNvSpPr/>
          <p:nvPr/>
        </p:nvSpPr>
        <p:spPr>
          <a:xfrm>
            <a:off x="6732240" y="1688658"/>
            <a:ext cx="1552852" cy="122413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cs typeface="Calibri"/>
              </a:rPr>
              <a:t>↓ skill level</a:t>
            </a:r>
            <a:endParaRPr lang="en-A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2996952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+mj-lt"/>
              </a:rPr>
              <a:t>Just 2% loss of body weight can impact on performance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335487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+mj-lt"/>
              </a:rPr>
              <a:t>Need to replace 150% of fluid losses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Factors affecting hydration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AU" dirty="0"/>
              <a:t>Losses: (sweat rate)</a:t>
            </a:r>
          </a:p>
          <a:p>
            <a:pPr lvl="1"/>
            <a:r>
              <a:rPr lang="en-AU" dirty="0"/>
              <a:t>Genetics.</a:t>
            </a:r>
          </a:p>
          <a:p>
            <a:pPr lvl="1"/>
            <a:r>
              <a:rPr lang="en-AU" dirty="0"/>
              <a:t>Body size.</a:t>
            </a:r>
          </a:p>
          <a:p>
            <a:pPr lvl="1"/>
            <a:r>
              <a:rPr lang="en-AU" dirty="0"/>
              <a:t>Fitness.</a:t>
            </a:r>
          </a:p>
          <a:p>
            <a:pPr lvl="1"/>
            <a:r>
              <a:rPr lang="en-AU" dirty="0"/>
              <a:t>Environment.</a:t>
            </a:r>
          </a:p>
          <a:p>
            <a:pPr lvl="1"/>
            <a:r>
              <a:rPr lang="en-AU" dirty="0"/>
              <a:t>Exercise intensity.</a:t>
            </a:r>
          </a:p>
          <a:p>
            <a:pPr lvl="1"/>
            <a:r>
              <a:rPr lang="en-AU" dirty="0"/>
              <a:t>Exercise duration.</a:t>
            </a:r>
          </a:p>
          <a:p>
            <a:pPr lvl="1"/>
            <a:endParaRPr lang="en-AU" dirty="0"/>
          </a:p>
          <a:p>
            <a:pPr lvl="1">
              <a:buNone/>
            </a:pPr>
            <a:endParaRPr lang="en-AU" dirty="0"/>
          </a:p>
          <a:p>
            <a:r>
              <a:rPr lang="en-AU" dirty="0"/>
              <a:t>Intake:</a:t>
            </a:r>
          </a:p>
          <a:p>
            <a:pPr lvl="1"/>
            <a:r>
              <a:rPr lang="en-AU" dirty="0"/>
              <a:t>Availability .</a:t>
            </a:r>
          </a:p>
          <a:p>
            <a:pPr lvl="1"/>
            <a:r>
              <a:rPr lang="en-AU" dirty="0"/>
              <a:t>Type of fluid (electrolyte, carb).</a:t>
            </a:r>
          </a:p>
          <a:p>
            <a:pPr lvl="1"/>
            <a:r>
              <a:rPr lang="en-AU" dirty="0"/>
              <a:t>Temperature of fluid.</a:t>
            </a:r>
          </a:p>
          <a:p>
            <a:pPr lvl="1"/>
            <a:r>
              <a:rPr lang="en-AU" dirty="0"/>
              <a:t>Taste of fluid.</a:t>
            </a:r>
          </a:p>
          <a:p>
            <a:pPr lvl="1">
              <a:buNone/>
            </a:pPr>
            <a:endParaRPr lang="en-AU" dirty="0"/>
          </a:p>
          <a:p>
            <a:pPr lvl="1"/>
            <a:endParaRPr lang="en-AU" dirty="0"/>
          </a:p>
          <a:p>
            <a:pPr>
              <a:buNone/>
            </a:pPr>
            <a:endParaRPr lang="en-AU" dirty="0"/>
          </a:p>
        </p:txBody>
      </p:sp>
      <p:pic>
        <p:nvPicPr>
          <p:cNvPr id="6146" name="Picture 2" descr="http://1.bp.blogspot.com/_ELPxDTN1EzE/SptOf8SQy8I/AAAAAAAAA7o/oX5_SijvWmc/s400/sweat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863834"/>
            <a:ext cx="1008112" cy="1046256"/>
          </a:xfrm>
          <a:prstGeom prst="rect">
            <a:avLst/>
          </a:prstGeom>
          <a:noFill/>
        </p:spPr>
      </p:pic>
      <p:pic>
        <p:nvPicPr>
          <p:cNvPr id="6148" name="Picture 4" descr="http://www.nerdfitness.com/blog/wp-content/uploads/2009/01/gatorad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191364"/>
            <a:ext cx="1296144" cy="1344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Monitoring hydration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200" dirty="0">
                <a:solidFill>
                  <a:srgbClr val="04045E"/>
                </a:solidFill>
              </a:rPr>
              <a:t>Urine colour.</a:t>
            </a:r>
          </a:p>
          <a:p>
            <a:r>
              <a:rPr lang="en-AU" sz="2200" dirty="0">
                <a:solidFill>
                  <a:srgbClr val="04045E"/>
                </a:solidFill>
              </a:rPr>
              <a:t>Urine volume.</a:t>
            </a:r>
          </a:p>
          <a:p>
            <a:r>
              <a:rPr lang="en-AU" sz="2200" dirty="0">
                <a:solidFill>
                  <a:srgbClr val="04045E"/>
                </a:solidFill>
              </a:rPr>
              <a:t>Body weight.</a:t>
            </a:r>
          </a:p>
          <a:p>
            <a:r>
              <a:rPr lang="en-AU" sz="2200" dirty="0">
                <a:solidFill>
                  <a:srgbClr val="04045E"/>
                </a:solidFill>
              </a:rPr>
              <a:t>Specific gravity.</a:t>
            </a:r>
          </a:p>
        </p:txBody>
      </p:sp>
      <p:pic>
        <p:nvPicPr>
          <p:cNvPr id="5122" name="Picture 2" descr="http://www.personaltrainerinmelbourne.com.au/wp-content/uploads/2010/10/scaleDM_468x4811-e1286505719343-291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93096"/>
            <a:ext cx="1440160" cy="1484701"/>
          </a:xfrm>
          <a:prstGeom prst="rect">
            <a:avLst/>
          </a:prstGeom>
          <a:noFill/>
        </p:spPr>
      </p:pic>
      <p:pic>
        <p:nvPicPr>
          <p:cNvPr id="5126" name="Picture 6" descr="http://www.runnersworld.co.uk/members/images/479052/Gallery/Pee_Ch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36912"/>
            <a:ext cx="4762500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Water vs sport drink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1628800"/>
            <a:ext cx="5266928" cy="40858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dirty="0"/>
              <a:t>Situations for use:</a:t>
            </a:r>
          </a:p>
          <a:p>
            <a:r>
              <a:rPr lang="en-AU" dirty="0"/>
              <a:t>Best fluid to drink during the day.</a:t>
            </a:r>
          </a:p>
          <a:p>
            <a:r>
              <a:rPr lang="en-AU" dirty="0"/>
              <a:t>During and after easy training sessions, especially if &lt;60 minutes.</a:t>
            </a:r>
          </a:p>
          <a:p>
            <a:endParaRPr lang="en-AU" dirty="0"/>
          </a:p>
          <a:p>
            <a:pPr>
              <a:buNone/>
            </a:pPr>
            <a:r>
              <a:rPr lang="en-AU" dirty="0"/>
              <a:t>Situations for use:</a:t>
            </a:r>
          </a:p>
          <a:p>
            <a:r>
              <a:rPr lang="en-AU" dirty="0"/>
              <a:t>During or after prolonged workouts or competition 60-9o minutes).</a:t>
            </a:r>
          </a:p>
          <a:p>
            <a:r>
              <a:rPr lang="en-AU" dirty="0"/>
              <a:t>When fluid losses are likely to be high (hot conditions).</a:t>
            </a:r>
          </a:p>
          <a:p>
            <a:r>
              <a:rPr lang="en-AU" dirty="0"/>
              <a:t>When you need fuel as well as fluid.</a:t>
            </a:r>
          </a:p>
          <a:p>
            <a:endParaRPr lang="en-A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192399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/>
              <a:t>To </a:t>
            </a:r>
            <a:r>
              <a:rPr lang="en-AU" sz="4900" dirty="0"/>
              <a:t>rehydrate</a:t>
            </a:r>
            <a:r>
              <a:rPr lang="en-AU" dirty="0"/>
              <a:t> after a race I need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2208"/>
            <a:ext cx="8229600" cy="4389120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AU" dirty="0"/>
              <a:t>Drink a litre of fluid straight away.</a:t>
            </a:r>
          </a:p>
          <a:p>
            <a:pPr marL="514350" indent="-514350">
              <a:buFont typeface="+mj-lt"/>
              <a:buAutoNum type="alphaLcParenR"/>
            </a:pPr>
            <a:r>
              <a:rPr lang="en-AU" dirty="0"/>
              <a:t>Aim to replace 100% of losses.</a:t>
            </a:r>
          </a:p>
          <a:p>
            <a:pPr marL="514350" indent="-514350">
              <a:buFont typeface="+mj-lt"/>
              <a:buAutoNum type="alphaLcParenR"/>
            </a:pPr>
            <a:r>
              <a:rPr lang="en-AU" dirty="0"/>
              <a:t>Aim to replace 150% of losses over the next 4-6  hours.</a:t>
            </a:r>
          </a:p>
          <a:p>
            <a:pPr marL="514350" indent="-514350">
              <a:buFont typeface="+mj-lt"/>
              <a:buAutoNum type="alphaLcParenR"/>
            </a:pPr>
            <a:r>
              <a:rPr lang="en-AU" dirty="0"/>
              <a:t>Don’t worry about it.</a:t>
            </a:r>
          </a:p>
          <a:p>
            <a:pPr marL="514350" indent="-514350"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rehydrate after a race I need to: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AU" dirty="0"/>
              <a:t>Drink a litre of fluid straight away.</a:t>
            </a:r>
          </a:p>
          <a:p>
            <a:pPr marL="514350" indent="-514350">
              <a:buFont typeface="+mj-lt"/>
              <a:buAutoNum type="alphaLcParenR"/>
            </a:pPr>
            <a:r>
              <a:rPr lang="en-AU" dirty="0"/>
              <a:t>Aim to replace 100% of losses.</a:t>
            </a:r>
          </a:p>
          <a:p>
            <a:pPr marL="514350" indent="-514350">
              <a:buFont typeface="+mj-lt"/>
              <a:buAutoNum type="alphaLcParenR"/>
            </a:pPr>
            <a:r>
              <a:rPr lang="en-AU" b="1" dirty="0"/>
              <a:t>Aim to replace 150% of losses over the next 4-6 hours.</a:t>
            </a:r>
          </a:p>
          <a:p>
            <a:pPr marL="514350" indent="-514350">
              <a:buFont typeface="+mj-lt"/>
              <a:buAutoNum type="alphaLcParenR"/>
            </a:pPr>
            <a:r>
              <a:rPr lang="en-AU" dirty="0"/>
              <a:t>Don’t worry about it.</a:t>
            </a:r>
          </a:p>
          <a:p>
            <a:pPr marL="514350" indent="-514350"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/>
              <a:t>Meeting nutrition challenges for water-skiing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5536" y="1844824"/>
            <a:ext cx="41044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800" dirty="0">
                <a:solidFill>
                  <a:srgbClr val="04045E"/>
                </a:solidFill>
              </a:rPr>
              <a:t>Fuelling: </a:t>
            </a:r>
          </a:p>
          <a:p>
            <a:pPr>
              <a:buFontTx/>
              <a:buChar char="-"/>
            </a:pPr>
            <a:r>
              <a:rPr lang="en-AU" sz="1800" dirty="0">
                <a:solidFill>
                  <a:srgbClr val="04045E"/>
                </a:solidFill>
              </a:rPr>
              <a:t>Varying length and demands of races</a:t>
            </a:r>
          </a:p>
          <a:p>
            <a:pPr>
              <a:buFontTx/>
              <a:buChar char="-"/>
            </a:pPr>
            <a:r>
              <a:rPr lang="en-AU" sz="1800" dirty="0">
                <a:solidFill>
                  <a:srgbClr val="04045E"/>
                </a:solidFill>
              </a:rPr>
              <a:t> Multiple tournaments.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5536" y="3717032"/>
            <a:ext cx="41044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800" dirty="0">
                <a:solidFill>
                  <a:srgbClr val="04045E"/>
                </a:solidFill>
              </a:rPr>
              <a:t>Maintaining muscle mass (and strength).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5536" y="2924944"/>
            <a:ext cx="41044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800" dirty="0">
                <a:solidFill>
                  <a:srgbClr val="04045E"/>
                </a:solidFill>
              </a:rPr>
              <a:t>Maintaining physical skills </a:t>
            </a:r>
            <a:r>
              <a:rPr lang="en-AU" sz="1800" dirty="0">
                <a:solidFill>
                  <a:srgbClr val="04045E"/>
                </a:solidFill>
                <a:sym typeface="Wingdings" pitchFamily="2" charset="2"/>
              </a:rPr>
              <a:t> reduced risk of physical injury.</a:t>
            </a:r>
            <a:endParaRPr lang="en-AU" sz="1800" dirty="0">
              <a:solidFill>
                <a:srgbClr val="04045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5536" y="4653136"/>
            <a:ext cx="41044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800" dirty="0">
                <a:solidFill>
                  <a:srgbClr val="04045E"/>
                </a:solidFill>
              </a:rPr>
              <a:t>Maintaining mental skills – focus and concentration.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5536" y="5517232"/>
            <a:ext cx="41044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800" dirty="0">
                <a:solidFill>
                  <a:srgbClr val="04045E"/>
                </a:solidFill>
              </a:rPr>
              <a:t>Recovery between training sessions.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0" y="1916832"/>
            <a:ext cx="3960440" cy="864096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800" dirty="0">
                <a:solidFill>
                  <a:srgbClr val="04045E"/>
                </a:solidFill>
              </a:rPr>
              <a:t>Meeting carbohydrate requirements</a:t>
            </a:r>
          </a:p>
          <a:p>
            <a:r>
              <a:rPr lang="en-AU" sz="1800" dirty="0">
                <a:solidFill>
                  <a:srgbClr val="04045E"/>
                </a:solidFill>
              </a:rPr>
              <a:t>Matching carbohydrates to training demands.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72000" y="2996952"/>
            <a:ext cx="3960440" cy="504056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800" dirty="0">
                <a:solidFill>
                  <a:srgbClr val="04045E"/>
                </a:solidFill>
              </a:rPr>
              <a:t>Meeting protein requirements.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72000" y="3789040"/>
            <a:ext cx="3960440" cy="72008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800" dirty="0">
                <a:solidFill>
                  <a:srgbClr val="04045E"/>
                </a:solidFill>
              </a:rPr>
              <a:t>Balanced diet with lots of variety </a:t>
            </a:r>
          </a:p>
          <a:p>
            <a:r>
              <a:rPr lang="en-AU" sz="1800" dirty="0">
                <a:solidFill>
                  <a:srgbClr val="04045E"/>
                </a:solidFill>
              </a:rPr>
              <a:t>Optimal hydration.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72000" y="4725144"/>
            <a:ext cx="3960440" cy="648072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800" dirty="0">
                <a:solidFill>
                  <a:srgbClr val="04045E"/>
                </a:solidFill>
              </a:rPr>
              <a:t>Hydration and maintaining carbohydrate stores.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72000" y="5589240"/>
            <a:ext cx="3960440" cy="432048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800" dirty="0">
                <a:solidFill>
                  <a:srgbClr val="04045E"/>
                </a:solidFill>
              </a:rPr>
              <a:t>4 R’s of Recovery.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Useful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179" y="1988840"/>
            <a:ext cx="8229600" cy="3903712"/>
          </a:xfrm>
        </p:spPr>
        <p:txBody>
          <a:bodyPr anchor="b"/>
          <a:lstStyle/>
          <a:p>
            <a:pPr>
              <a:buNone/>
            </a:pPr>
            <a:r>
              <a:rPr lang="en-AU" sz="2000" dirty="0"/>
              <a:t>Australian institute of Sports Website</a:t>
            </a:r>
          </a:p>
          <a:p>
            <a:pPr>
              <a:buNone/>
            </a:pPr>
            <a:r>
              <a:rPr lang="en-AU" sz="1800" dirty="0">
                <a:solidFill>
                  <a:schemeClr val="accent1">
                    <a:lumMod val="75000"/>
                  </a:schemeClr>
                </a:solidFill>
              </a:rPr>
              <a:t>www.ausport.gov.au/ais/nutrition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4871982"/>
            <a:ext cx="3567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dirty="0">
                <a:solidFill>
                  <a:srgbClr val="04045E"/>
                </a:solidFill>
                <a:latin typeface="+mj-lt"/>
              </a:rPr>
              <a:t>AIS Survival cookbook series</a:t>
            </a:r>
          </a:p>
        </p:txBody>
      </p:sp>
      <p:pic>
        <p:nvPicPr>
          <p:cNvPr id="1026" name="Picture 2" descr="http://upload.wikimedia.org/wikipedia/en/thumb/a/a4/Australian_Institute_of_Sport_logo.svg/251px-Australian_Institute_of_Sport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3816424" cy="2904133"/>
          </a:xfrm>
          <a:prstGeom prst="rect">
            <a:avLst/>
          </a:prstGeom>
          <a:noFill/>
        </p:spPr>
      </p:pic>
      <p:pic>
        <p:nvPicPr>
          <p:cNvPr id="1030" name="Picture 6" descr="http://www.ausport.gov.au/__data/assets/image/0010/199333/varieties/33_percent_landsc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974" y="2191890"/>
            <a:ext cx="4132482" cy="2605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9606</TotalTime>
  <Words>5642</Words>
  <Application>Microsoft Office PowerPoint</Application>
  <PresentationFormat>On-screen Show (4:3)</PresentationFormat>
  <Paragraphs>1033</Paragraphs>
  <Slides>121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31" baseType="lpstr">
      <vt:lpstr>Aptos</vt:lpstr>
      <vt:lpstr>Arial</vt:lpstr>
      <vt:lpstr>Calibri</vt:lpstr>
      <vt:lpstr>Candara</vt:lpstr>
      <vt:lpstr>Helvetica</vt:lpstr>
      <vt:lpstr>Monotype Sorts</vt:lpstr>
      <vt:lpstr>Symbol</vt:lpstr>
      <vt:lpstr>Times New Roman</vt:lpstr>
      <vt:lpstr>Wingdings</vt:lpstr>
      <vt:lpstr>Waveform</vt:lpstr>
      <vt:lpstr>Introduction to National Coaching Accreditation Scheme</vt:lpstr>
      <vt:lpstr>Agenda</vt:lpstr>
      <vt:lpstr>National Coaching Accreditation Scheme (NCAS)</vt:lpstr>
      <vt:lpstr>Objectives</vt:lpstr>
      <vt:lpstr>Level 1</vt:lpstr>
      <vt:lpstr>Level 2</vt:lpstr>
      <vt:lpstr>Level 3</vt:lpstr>
      <vt:lpstr>Updating</vt:lpstr>
      <vt:lpstr>Benefits of NCAS registration</vt:lpstr>
      <vt:lpstr>Level 1 Accreditation -  Water Skiing</vt:lpstr>
      <vt:lpstr>Course Agenda </vt:lpstr>
      <vt:lpstr>Water Ski Organisational Structure</vt:lpstr>
      <vt:lpstr>Why bother understanding the organisation ?</vt:lpstr>
      <vt:lpstr>Questions and discussion</vt:lpstr>
      <vt:lpstr>Structure</vt:lpstr>
      <vt:lpstr>State Federations</vt:lpstr>
      <vt:lpstr>Divisions</vt:lpstr>
      <vt:lpstr>Water Ski &amp; Wakeboard Australia.</vt:lpstr>
      <vt:lpstr>Water Ski &amp; Wakeboard Australia</vt:lpstr>
      <vt:lpstr>Waterski and Wakeboard Australia Organisational Chart </vt:lpstr>
      <vt:lpstr>WAWA Structure</vt:lpstr>
      <vt:lpstr>Water Ski &amp; Wakeboard Australia</vt:lpstr>
      <vt:lpstr>International Water Ski  &amp;  Wakeboard  (IWWF)</vt:lpstr>
      <vt:lpstr>International Waterski &amp; Wakeboard Federation (IWWF)</vt:lpstr>
      <vt:lpstr>Water Ski &amp; Wakeboard Australia</vt:lpstr>
      <vt:lpstr>Ski Racing Australia</vt:lpstr>
      <vt:lpstr>Legal Obligations</vt:lpstr>
      <vt:lpstr>Agenda</vt:lpstr>
      <vt:lpstr>WAWA Membership</vt:lpstr>
      <vt:lpstr>Insurance Policies</vt:lpstr>
      <vt:lpstr>Sanctioning</vt:lpstr>
      <vt:lpstr>Risk Management Plans</vt:lpstr>
      <vt:lpstr>Working with Children</vt:lpstr>
      <vt:lpstr>First Aid Certificate</vt:lpstr>
      <vt:lpstr>Questions?</vt:lpstr>
      <vt:lpstr>Sports Improvement - Conditioning</vt:lpstr>
      <vt:lpstr>Agenda</vt:lpstr>
      <vt:lpstr>Identify needs</vt:lpstr>
      <vt:lpstr>Training Guidelines</vt:lpstr>
      <vt:lpstr>Training guidelines</vt:lpstr>
      <vt:lpstr>Planning a year: Periodisation</vt:lpstr>
      <vt:lpstr>Age appropriate training</vt:lpstr>
      <vt:lpstr>Core Conditioning</vt:lpstr>
      <vt:lpstr>Core Body Exercises</vt:lpstr>
      <vt:lpstr>Leg Strength Exercises</vt:lpstr>
      <vt:lpstr>Upper Body Exercises</vt:lpstr>
      <vt:lpstr>Warm up</vt:lpstr>
      <vt:lpstr>Cool Down</vt:lpstr>
      <vt:lpstr>Drugs in Sport</vt:lpstr>
      <vt:lpstr>Drug Testing </vt:lpstr>
      <vt:lpstr>Questions?</vt:lpstr>
      <vt:lpstr>Sport Safety</vt:lpstr>
      <vt:lpstr>Agenda</vt:lpstr>
      <vt:lpstr>Expectations &amp; Obligations of Coach</vt:lpstr>
      <vt:lpstr>Injury Prevention</vt:lpstr>
      <vt:lpstr>Heat exhaustion/ Sunburn / Hydration</vt:lpstr>
      <vt:lpstr>Hypothermia</vt:lpstr>
      <vt:lpstr>Response to injury - DRABC</vt:lpstr>
      <vt:lpstr>DRABC cont.</vt:lpstr>
      <vt:lpstr>Response to injury - RICER</vt:lpstr>
      <vt:lpstr>Response to Injury – No HARM</vt:lpstr>
      <vt:lpstr>Spinal Cord Injury</vt:lpstr>
      <vt:lpstr>PowerPoint Presentation</vt:lpstr>
      <vt:lpstr>Questions?</vt:lpstr>
      <vt:lpstr>Nutrition for Water skiers and Wakeboarders.</vt:lpstr>
      <vt:lpstr>Overview of Presentation</vt:lpstr>
      <vt:lpstr>Activity: Assessing your competition day diet</vt:lpstr>
      <vt:lpstr>Nutrition challenges for Water Skiers</vt:lpstr>
      <vt:lpstr>PowerPoint Presentation</vt:lpstr>
      <vt:lpstr>Nutrition essentials</vt:lpstr>
      <vt:lpstr>How do we fuel our bodies?</vt:lpstr>
      <vt:lpstr>Are you ready to go the distance?</vt:lpstr>
      <vt:lpstr>Carbohydrates</vt:lpstr>
      <vt:lpstr>Carbohydrates – Which type</vt:lpstr>
      <vt:lpstr>Test your nutrition knowledge</vt:lpstr>
      <vt:lpstr>Test your nutrition knowledge</vt:lpstr>
      <vt:lpstr>Test your nutrition knowledge</vt:lpstr>
      <vt:lpstr>Protein </vt:lpstr>
      <vt:lpstr>Protein – which foods?</vt:lpstr>
      <vt:lpstr>A note on fat...</vt:lpstr>
      <vt:lpstr>Energy balance</vt:lpstr>
      <vt:lpstr>Snack comparison</vt:lpstr>
      <vt:lpstr>Tournament day</vt:lpstr>
      <vt:lpstr>Pre-exercise/competition</vt:lpstr>
      <vt:lpstr>Competition day nutrition</vt:lpstr>
      <vt:lpstr>During competition</vt:lpstr>
      <vt:lpstr>Fuelling multiple events</vt:lpstr>
      <vt:lpstr>Post competition - Recovery</vt:lpstr>
      <vt:lpstr>Recovery – meal or snack</vt:lpstr>
      <vt:lpstr>Recovery options</vt:lpstr>
      <vt:lpstr>Hydration and performance</vt:lpstr>
      <vt:lpstr>Effects of dehydration</vt:lpstr>
      <vt:lpstr>Factors affecting hydration status</vt:lpstr>
      <vt:lpstr>Monitoring hydration status</vt:lpstr>
      <vt:lpstr>Water vs sport drink</vt:lpstr>
      <vt:lpstr>To rehydrate after a race I need to:</vt:lpstr>
      <vt:lpstr>PowerPoint Presentation</vt:lpstr>
      <vt:lpstr>Meeting nutrition challenges for water-skiing</vt:lpstr>
      <vt:lpstr>Useful resources</vt:lpstr>
      <vt:lpstr>Activity – assessing your tournament day diet</vt:lpstr>
      <vt:lpstr>Coaching Water Skiers  with disabilities</vt:lpstr>
      <vt:lpstr>Agenda</vt:lpstr>
      <vt:lpstr>Communication tips</vt:lpstr>
      <vt:lpstr>Types of Disabilities</vt:lpstr>
      <vt:lpstr>Leg Disability</vt:lpstr>
      <vt:lpstr>Arm Disability</vt:lpstr>
      <vt:lpstr>Spinal Cord Injury</vt:lpstr>
      <vt:lpstr>Spinal Cord Injury - Implications</vt:lpstr>
      <vt:lpstr>Vision Impairment</vt:lpstr>
      <vt:lpstr>Vision Impairment</vt:lpstr>
      <vt:lpstr>Vision Impairment - Learning</vt:lpstr>
      <vt:lpstr>Vision Impairment - Signals</vt:lpstr>
      <vt:lpstr>Safety Issues</vt:lpstr>
      <vt:lpstr>Water Test</vt:lpstr>
      <vt:lpstr>Equipment</vt:lpstr>
      <vt:lpstr>Equipment</vt:lpstr>
      <vt:lpstr>Slalom course</vt:lpstr>
      <vt:lpstr>Lifting</vt:lpstr>
      <vt:lpstr>Wheel Chair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Steve Gibson</dc:creator>
  <cp:lastModifiedBy>Jamie Mitchell</cp:lastModifiedBy>
  <cp:revision>129</cp:revision>
  <cp:lastPrinted>2011-09-12T01:32:11Z</cp:lastPrinted>
  <dcterms:created xsi:type="dcterms:W3CDTF">1995-06-02T22:12:36Z</dcterms:created>
  <dcterms:modified xsi:type="dcterms:W3CDTF">2025-02-06T23:37:15Z</dcterms:modified>
</cp:coreProperties>
</file>